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  <p:sldMasterId id="2147483921" r:id="rId2"/>
  </p:sldMasterIdLst>
  <p:notesMasterIdLst>
    <p:notesMasterId r:id="rId42"/>
  </p:notesMasterIdLst>
  <p:handoutMasterIdLst>
    <p:handoutMasterId r:id="rId43"/>
  </p:handoutMasterIdLst>
  <p:sldIdLst>
    <p:sldId id="1288" r:id="rId3"/>
    <p:sldId id="1301" r:id="rId4"/>
    <p:sldId id="1302" r:id="rId5"/>
    <p:sldId id="1299" r:id="rId6"/>
    <p:sldId id="1305" r:id="rId7"/>
    <p:sldId id="1306" r:id="rId8"/>
    <p:sldId id="1353" r:id="rId9"/>
    <p:sldId id="1354" r:id="rId10"/>
    <p:sldId id="1355" r:id="rId11"/>
    <p:sldId id="1356" r:id="rId12"/>
    <p:sldId id="1358" r:id="rId13"/>
    <p:sldId id="1350" r:id="rId14"/>
    <p:sldId id="1311" r:id="rId15"/>
    <p:sldId id="1314" r:id="rId16"/>
    <p:sldId id="1318" r:id="rId17"/>
    <p:sldId id="1319" r:id="rId18"/>
    <p:sldId id="1320" r:id="rId19"/>
    <p:sldId id="1322" r:id="rId20"/>
    <p:sldId id="1351" r:id="rId21"/>
    <p:sldId id="1323" r:id="rId22"/>
    <p:sldId id="1324" r:id="rId23"/>
    <p:sldId id="1327" r:id="rId24"/>
    <p:sldId id="1325" r:id="rId25"/>
    <p:sldId id="1326" r:id="rId26"/>
    <p:sldId id="1321" r:id="rId27"/>
    <p:sldId id="1343" r:id="rId28"/>
    <p:sldId id="1348" r:id="rId29"/>
    <p:sldId id="1342" r:id="rId30"/>
    <p:sldId id="1340" r:id="rId31"/>
    <p:sldId id="1341" r:id="rId32"/>
    <p:sldId id="1329" r:id="rId33"/>
    <p:sldId id="1336" r:id="rId34"/>
    <p:sldId id="1330" r:id="rId35"/>
    <p:sldId id="1331" r:id="rId36"/>
    <p:sldId id="1332" r:id="rId37"/>
    <p:sldId id="1352" r:id="rId38"/>
    <p:sldId id="1333" r:id="rId39"/>
    <p:sldId id="1338" r:id="rId40"/>
    <p:sldId id="932" r:id="rId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>
          <p15:clr>
            <a:srgbClr val="A4A3A4"/>
          </p15:clr>
        </p15:guide>
        <p15:guide id="2" orient="horz" pos="2432">
          <p15:clr>
            <a:srgbClr val="A4A3A4"/>
          </p15:clr>
        </p15:guide>
        <p15:guide id="3" orient="horz" pos="482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981">
          <p15:clr>
            <a:srgbClr val="A4A3A4"/>
          </p15:clr>
        </p15:guide>
        <p15:guide id="6" orient="horz" pos="459">
          <p15:clr>
            <a:srgbClr val="A4A3A4"/>
          </p15:clr>
        </p15:guide>
        <p15:guide id="7" pos="1963">
          <p15:clr>
            <a:srgbClr val="A4A3A4"/>
          </p15:clr>
        </p15:guide>
        <p15:guide id="8" pos="398">
          <p15:clr>
            <a:srgbClr val="A4A3A4"/>
          </p15:clr>
        </p15:guide>
        <p15:guide id="9" pos="5116">
          <p15:clr>
            <a:srgbClr val="A4A3A4"/>
          </p15:clr>
        </p15:guide>
        <p15:guide id="10" pos="6068">
          <p15:clr>
            <a:srgbClr val="A4A3A4"/>
          </p15:clr>
        </p15:guide>
        <p15:guide id="11" pos="1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214"/>
    <a:srgbClr val="D04D6F"/>
    <a:srgbClr val="F8F8F8"/>
    <a:srgbClr val="E3829A"/>
    <a:srgbClr val="D55E7D"/>
    <a:srgbClr val="D9718C"/>
    <a:srgbClr val="73ACFF"/>
    <a:srgbClr val="4172AD"/>
    <a:srgbClr val="7F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9499" autoAdjust="0"/>
  </p:normalViewPr>
  <p:slideViewPr>
    <p:cSldViewPr showGuides="1">
      <p:cViewPr>
        <p:scale>
          <a:sx n="130" d="100"/>
          <a:sy n="130" d="100"/>
        </p:scale>
        <p:origin x="1368" y="-440"/>
      </p:cViewPr>
      <p:guideLst>
        <p:guide orient="horz" pos="3997"/>
        <p:guide orient="horz" pos="2432"/>
        <p:guide orient="horz" pos="482"/>
        <p:guide orient="horz" pos="777"/>
        <p:guide orient="horz" pos="981"/>
        <p:guide orient="horz" pos="459"/>
        <p:guide pos="1963"/>
        <p:guide pos="398"/>
        <p:guide pos="5116"/>
        <p:guide pos="6068"/>
        <p:guide pos="1102"/>
      </p:guideLst>
    </p:cSldViewPr>
  </p:slideViewPr>
  <p:outlineViewPr>
    <p:cViewPr>
      <p:scale>
        <a:sx n="33" d="100"/>
        <a:sy n="33" d="100"/>
      </p:scale>
      <p:origin x="0" y="16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84"/>
      </p:cViewPr>
      <p:guideLst>
        <p:guide orient="horz" pos="3126"/>
        <p:guide pos="214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10973-21AA-4044-BD73-B1F6894E521D}" type="datetimeFigureOut">
              <a:rPr lang="ko-KR" altLang="en-US" smtClean="0"/>
              <a:t>2019. 1. 23.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35D77-4DE3-40F7-8E93-214EA458EF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9472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/>
          <a:lstStyle>
            <a:lvl1pPr algn="r">
              <a:defRPr sz="1200"/>
            </a:lvl1pPr>
          </a:lstStyle>
          <a:p>
            <a:fld id="{E65F436B-4CED-4CDD-A807-F5F3F2E408D1}" type="datetimeFigureOut">
              <a:rPr lang="ko-KR" altLang="en-US" smtClean="0"/>
              <a:pPr/>
              <a:t>2019. 1. 23.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7" tIns="46053" rIns="92107" bIns="4605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107" tIns="46053" rIns="92107" bIns="46053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107" tIns="46053" rIns="92107" bIns="46053" rtlCol="0" anchor="b"/>
          <a:lstStyle>
            <a:lvl1pPr algn="r">
              <a:defRPr sz="1200"/>
            </a:lvl1pPr>
          </a:lstStyle>
          <a:p>
            <a:fld id="{80DC1ACA-95F2-4E4B-A4AA-123FDCC67F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07602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://www.cloudzlabs.com/contents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이전 시간 </a:t>
            </a:r>
            <a:r>
              <a:rPr kumimoji="1" lang="ko-KR" altLang="en-US" dirty="0" smtClean="0">
                <a:sym typeface="Wingdings"/>
              </a:rPr>
              <a:t> 스프링</a:t>
            </a:r>
            <a:r>
              <a:rPr kumimoji="1" lang="ko-KR" altLang="en-US" baseline="0" dirty="0" smtClean="0">
                <a:sym typeface="Wingdings"/>
              </a:rPr>
              <a:t> 부트에 대한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얘기를 했다면</a:t>
            </a:r>
            <a:r>
              <a:rPr kumimoji="1" lang="en-US" altLang="ko-KR" baseline="0" dirty="0" smtClean="0">
                <a:sym typeface="Wingdings"/>
              </a:rPr>
              <a:t>,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이번 시간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ko-KR" altLang="en-US" dirty="0" smtClean="0"/>
              <a:t>스프링 부트로 클라우드 어플리케이션이 어떻게 만들어지는에 대해서 확인해보겠습니다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29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API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개발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smtClean="0">
                <a:sym typeface="Wingdings"/>
              </a:rPr>
              <a:t> </a:t>
            </a:r>
            <a:r>
              <a:rPr kumimoji="1" lang="ko-KR" altLang="en-US" baseline="0" dirty="0" smtClean="0">
                <a:sym typeface="Wingdings"/>
              </a:rPr>
              <a:t>웹 </a:t>
            </a:r>
            <a:r>
              <a:rPr kumimoji="1" lang="en-US" altLang="ko-KR" baseline="0" dirty="0" smtClean="0"/>
              <a:t>MVC</a:t>
            </a:r>
            <a:r>
              <a:rPr kumimoji="1" lang="ko-KR" altLang="en-US" baseline="0" dirty="0" smtClean="0"/>
              <a:t> 레이어 구조로 개발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컨트롤러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HTTP </a:t>
            </a:r>
            <a:r>
              <a:rPr kumimoji="1" lang="ko-KR" altLang="en-US" baseline="0" dirty="0" smtClean="0"/>
              <a:t>요청과 응답에 대한 처리</a:t>
            </a: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서비스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실제 비즈니스</a:t>
            </a:r>
            <a:r>
              <a:rPr kumimoji="1" lang="en-US" altLang="ko-KR" baseline="0" dirty="0" smtClean="0"/>
              <a:t>/</a:t>
            </a:r>
            <a:r>
              <a:rPr kumimoji="1" lang="ko-KR" altLang="en-US" baseline="0" dirty="0" smtClean="0"/>
              <a:t>기능 로직 구현</a:t>
            </a: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다오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데이터 접근</a:t>
            </a:r>
            <a:endParaRPr kumimoji="1" lang="en-US" altLang="ko-KR" baseline="0" dirty="0" smtClean="0"/>
          </a:p>
          <a:p>
            <a:pPr marL="0" indent="0">
              <a:buNone/>
            </a:pPr>
            <a:endParaRPr kumimoji="1" lang="en-US" altLang="ko-KR" baseline="0" dirty="0" smtClean="0"/>
          </a:p>
          <a:p>
            <a:pPr marL="0" indent="0">
              <a:buNone/>
            </a:pPr>
            <a:r>
              <a:rPr kumimoji="1" lang="ko-KR" altLang="en-US" baseline="0" dirty="0" smtClean="0"/>
              <a:t>예제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http://www.cloudzlabs.com/contents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호출되면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요청을 받음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가공한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B’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데이터를 요청하는 호출임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Service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접근하는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DAO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로부터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각각 전달 받아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가공하여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B’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만들고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데이터와 합쳐서 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에게 반환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r>
              <a:rPr kumimoji="1" lang="ko-KR" altLang="en-US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요청한 주체에게 요청한 데이터를 반환하는 패턴임</a:t>
            </a:r>
            <a:r>
              <a:rPr kumimoji="1" lang="en-US" altLang="ko-KR" sz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en-US" altLang="ko-KR" baseline="0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3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위와 같이 구성된 것이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지금 </a:t>
            </a:r>
            <a:r>
              <a:rPr kumimoji="1" lang="en-US" altLang="ko-KR" dirty="0" err="1" smtClean="0"/>
              <a:t>sts</a:t>
            </a:r>
            <a:r>
              <a:rPr kumimoji="1" lang="ko-KR" altLang="en-US" dirty="0" smtClean="0"/>
              <a:t>에</a:t>
            </a:r>
            <a:r>
              <a:rPr kumimoji="1" lang="ko-KR" altLang="en-US" baseline="0" dirty="0" smtClean="0"/>
              <a:t> 구성된 어플리케이션의 구조입니다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하나씩 확인해보겠습니다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en-US" altLang="ko-KR" baseline="0" dirty="0" err="1" smtClean="0"/>
              <a:t>pom.xml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smtClean="0">
                <a:sym typeface="Wingdings"/>
              </a:rPr>
              <a:t> </a:t>
            </a:r>
            <a:r>
              <a:rPr kumimoji="1" lang="ko-KR" altLang="en-US" baseline="0" dirty="0" smtClean="0">
                <a:sym typeface="Wingdings"/>
              </a:rPr>
              <a:t>웹 </a:t>
            </a:r>
            <a:r>
              <a:rPr kumimoji="1" lang="en-US" altLang="ko-KR" baseline="0" dirty="0" err="1" smtClean="0">
                <a:sym typeface="Wingdings"/>
              </a:rPr>
              <a:t>mvc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</a:t>
            </a:r>
            <a:r>
              <a:rPr kumimoji="1" lang="en-US" altLang="ko-KR" baseline="0" dirty="0" err="1" smtClean="0">
                <a:sym typeface="Wingdings"/>
              </a:rPr>
              <a:t>db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기능들</a:t>
            </a: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en-US" altLang="ko-KR" baseline="0" dirty="0" smtClean="0">
                <a:sym typeface="Wingdings"/>
              </a:rPr>
              <a:t>contents  controller, service, </a:t>
            </a:r>
            <a:r>
              <a:rPr kumimoji="1" lang="en-US" altLang="ko-KR" baseline="0" dirty="0" err="1" smtClean="0">
                <a:sym typeface="Wingdings"/>
              </a:rPr>
              <a:t>dao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나눠져 있습니다</a:t>
            </a:r>
            <a:r>
              <a:rPr kumimoji="1" lang="en-US" altLang="ko-KR" baseline="0" dirty="0" smtClean="0">
                <a:sym typeface="Wingdings"/>
              </a:rPr>
              <a:t>.</a:t>
            </a:r>
            <a:r>
              <a:rPr kumimoji="1" lang="ko-KR" altLang="en-US" baseline="0" dirty="0" smtClean="0">
                <a:sym typeface="Wingdings"/>
              </a:rPr>
              <a:t>  해당 부분이 실제 구현부분입니다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리소스  외부 환경 연동을 위한 설정들이 들어 있습니다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  <a:p>
            <a:pPr marL="228600" indent="-228600">
              <a:buAutoNum type="arabicPeriod"/>
            </a:pP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지금까지 살펴보면 어플리케이션에서 제공하는 업무에 대한 내용들로 집중되어 있고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스프링 프레임워크에 대한 설정들은 보이지 않습니다</a:t>
            </a:r>
            <a:r>
              <a:rPr kumimoji="1" lang="en-US" altLang="ko-KR" baseline="0" dirty="0" smtClean="0">
                <a:sym typeface="Wingdings"/>
              </a:rPr>
              <a:t>.</a:t>
            </a:r>
            <a:r>
              <a:rPr kumimoji="1" lang="ko-KR" altLang="en-US" baseline="0" dirty="0" smtClean="0">
                <a:sym typeface="Wingdings"/>
              </a:rPr>
              <a:t> </a:t>
            </a: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err="1" smtClean="0">
                <a:sym typeface="Wingdings"/>
              </a:rPr>
              <a:t>Application.java</a:t>
            </a:r>
            <a:r>
              <a:rPr kumimoji="1" lang="ko-KR" altLang="en-US" baseline="0" dirty="0" smtClean="0">
                <a:sym typeface="Wingdings"/>
              </a:rPr>
              <a:t>에서 있습니다</a:t>
            </a:r>
            <a:r>
              <a:rPr kumimoji="1" lang="en-US" altLang="ko-KR" baseline="0" dirty="0" smtClean="0">
                <a:sym typeface="Wingdings"/>
              </a:rPr>
              <a:t>. </a:t>
            </a:r>
            <a:r>
              <a:rPr kumimoji="1" lang="ko-KR" altLang="en-US" baseline="0" dirty="0" smtClean="0">
                <a:sym typeface="Wingdings"/>
              </a:rPr>
              <a:t>이 안에서 스프링에 대한 설정들은 다 잡아주고 있습니다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  <a:p>
            <a:pPr marL="228600" indent="-228600">
              <a:buAutoNum type="arabicPeriod"/>
            </a:pP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그래서 사용자는 업무로직 개발에만 집중할 수 있게끔 해줍니다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  <a:p>
            <a:pPr marL="228600" indent="-228600">
              <a:buAutoNum type="arabicPeriod"/>
            </a:pP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endParaRPr kumimoji="1" lang="en-US" altLang="ko-KR" baseline="0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836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디비는</a:t>
            </a:r>
            <a:r>
              <a:rPr kumimoji="1" lang="ko-KR" altLang="en-US" baseline="0" dirty="0" smtClean="0"/>
              <a:t> 연결정보를 입력하고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endParaRPr kumimoji="1" lang="ko-KR" altLang="en-US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자동설정과정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의존성 추가</a:t>
            </a:r>
            <a:r>
              <a:rPr kumimoji="1"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스프링 부트 코어에서 필요항목 자동 설정</a:t>
            </a: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ko-KR" altLang="en-US" dirty="0" smtClean="0">
                <a:sym typeface="Wingdings"/>
              </a:rPr>
              <a:t>라이브러리 사용유무</a:t>
            </a:r>
            <a:r>
              <a:rPr kumimoji="1" lang="en-US" altLang="ko-KR" dirty="0" smtClean="0">
                <a:sym typeface="Wingdings"/>
              </a:rPr>
              <a:t>,</a:t>
            </a:r>
            <a:r>
              <a:rPr kumimoji="1" lang="ko-KR" altLang="en-US" dirty="0" smtClean="0">
                <a:sym typeface="Wingdings"/>
              </a:rPr>
              <a:t> 경로</a:t>
            </a:r>
            <a:r>
              <a:rPr kumimoji="1" lang="en-US" altLang="ko-KR" dirty="0" smtClean="0">
                <a:sym typeface="Wingdings"/>
              </a:rPr>
              <a:t>,</a:t>
            </a:r>
            <a:r>
              <a:rPr kumimoji="1" lang="ko-KR" altLang="en-US" dirty="0" smtClean="0">
                <a:sym typeface="Wingdings"/>
              </a:rPr>
              <a:t> 파일 명 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추가 설정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en-US" altLang="ko-KR" dirty="0" err="1" smtClean="0"/>
              <a:t>ThymeleafAutoConfiguration</a:t>
            </a: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ko-KR" altLang="en-US" dirty="0" smtClean="0">
                <a:sym typeface="Wingdings"/>
              </a:rPr>
              <a:t>기본 자동설정</a:t>
            </a:r>
            <a:r>
              <a:rPr kumimoji="1" lang="en-US" altLang="ko-KR" dirty="0" smtClean="0"/>
              <a:t>,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err="1" smtClean="0"/>
              <a:t>resourceproperties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err="1" smtClean="0">
                <a:sym typeface="Wingdings"/>
              </a:rPr>
              <a:t>ThymeleafProperties</a:t>
            </a:r>
            <a:r>
              <a:rPr kumimoji="1" lang="ko-KR" altLang="en-US" baseline="0" dirty="0" smtClean="0">
                <a:sym typeface="Wingdings"/>
              </a:rPr>
              <a:t>로 사용자 설정 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57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 완성이 되면 나오는 모습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4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본격적으로 실습 시작</a:t>
            </a:r>
            <a:endParaRPr kumimoji="1" lang="en-US" altLang="ko-KR" dirty="0" smtClean="0"/>
          </a:p>
          <a:p>
            <a:r>
              <a:rPr kumimoji="1" lang="ko-KR" altLang="en-US" dirty="0" smtClean="0"/>
              <a:t>데이터를 가져올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를 먼저 연동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err="1" smtClean="0"/>
              <a:t>application.yml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열고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smtClean="0">
                <a:sym typeface="Wingdings"/>
              </a:rPr>
              <a:t>YAML</a:t>
            </a:r>
            <a:r>
              <a:rPr kumimoji="1" lang="ko-KR" altLang="en-US" baseline="0" dirty="0" smtClean="0">
                <a:sym typeface="Wingdings"/>
              </a:rPr>
              <a:t>에 대한 설명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h2</a:t>
            </a:r>
            <a:r>
              <a:rPr kumimoji="1" lang="ko-KR" altLang="en-US" baseline="0" dirty="0" smtClean="0"/>
              <a:t> 임베디드 디비를 사용해서 로컬개발용 디비를 구축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481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다음과 같이 설정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ko-KR" altLang="en-US" dirty="0" smtClean="0">
                <a:sym typeface="Wingdings"/>
              </a:rPr>
              <a:t> 자동완성도 됨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04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기동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h2-console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접속  디비 구성 확인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en-US" altLang="ko-KR" baseline="0" dirty="0" smtClean="0">
              <a:sym typeface="Wingdings"/>
            </a:endParaRPr>
          </a:p>
          <a:p>
            <a:r>
              <a:rPr kumimoji="1" lang="en-US" altLang="ko-KR" baseline="0" dirty="0" smtClean="0">
                <a:sym typeface="Wingdings"/>
              </a:rPr>
              <a:t>1.</a:t>
            </a:r>
            <a:r>
              <a:rPr kumimoji="1" lang="ko-KR" altLang="en-US" baseline="0" dirty="0" smtClean="0">
                <a:sym typeface="Wingdings"/>
              </a:rPr>
              <a:t> </a:t>
            </a:r>
            <a:r>
              <a:rPr kumimoji="1" lang="en-US" altLang="ko-KR" baseline="0" dirty="0" err="1" smtClean="0">
                <a:sym typeface="Wingdings"/>
              </a:rPr>
              <a:t>data.sql</a:t>
            </a:r>
            <a:r>
              <a:rPr kumimoji="1" lang="en-US" altLang="ko-KR" baseline="0" dirty="0" smtClean="0">
                <a:sym typeface="Wingdings"/>
              </a:rPr>
              <a:t>, </a:t>
            </a:r>
            <a:r>
              <a:rPr kumimoji="1" lang="en-US" altLang="ko-KR" baseline="0" dirty="0" err="1" smtClean="0">
                <a:sym typeface="Wingdings"/>
              </a:rPr>
              <a:t>schema.sql</a:t>
            </a:r>
            <a:r>
              <a:rPr kumimoji="1" lang="ko-KR" altLang="en-US" baseline="0" dirty="0" smtClean="0">
                <a:sym typeface="Wingdings"/>
              </a:rPr>
              <a:t>로 자동설정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en-US" altLang="ko-KR" dirty="0" smtClean="0">
              <a:sym typeface="Wingdings"/>
            </a:endParaRPr>
          </a:p>
          <a:p>
            <a:endParaRPr kumimoji="1" lang="en-US" altLang="ko-KR" dirty="0" smtClean="0">
              <a:sym typeface="Wingdings"/>
            </a:endParaRP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03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h2</a:t>
            </a:r>
            <a:r>
              <a:rPr kumimoji="1" lang="en-US" altLang="ko-KR" baseline="0" dirty="0" smtClean="0"/>
              <a:t> console</a:t>
            </a:r>
            <a:r>
              <a:rPr kumimoji="1" lang="ko-KR" altLang="en-US" baseline="0" dirty="0" smtClean="0"/>
              <a:t> 툴을 제공해서 확인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629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애플리케이션 실행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996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 확인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디비 구축 및 연동 완료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76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순서는 </a:t>
            </a:r>
            <a:r>
              <a:rPr kumimoji="1" lang="en-US" altLang="ko-KR" dirty="0" smtClean="0"/>
              <a:t>awesome</a:t>
            </a:r>
            <a:r>
              <a:rPr kumimoji="1" lang="en-US" altLang="ko-KR" baseline="0" dirty="0" smtClean="0"/>
              <a:t> media</a:t>
            </a:r>
            <a:r>
              <a:rPr kumimoji="1" lang="ko-KR" altLang="en-US" baseline="0" dirty="0" smtClean="0"/>
              <a:t>라는 예제 </a:t>
            </a:r>
            <a:r>
              <a:rPr kumimoji="1" lang="en-US" altLang="ko-KR" baseline="0" dirty="0" smtClean="0"/>
              <a:t>application</a:t>
            </a:r>
            <a:r>
              <a:rPr kumimoji="1" lang="ko-KR" altLang="en-US" baseline="0" dirty="0" smtClean="0"/>
              <a:t>으로 진행을 하겠습니다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39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우리가 구현해야할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는 컨텐츠 조회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컨텐츠 추가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먼저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매퍼</a:t>
            </a:r>
            <a:endParaRPr kumimoji="1" lang="en-US" altLang="ko-KR" dirty="0" smtClean="0"/>
          </a:p>
          <a:p>
            <a:r>
              <a:rPr kumimoji="1" lang="ko-KR" altLang="en-US" dirty="0" smtClean="0"/>
              <a:t>매퍼가 다오 역할 </a:t>
            </a:r>
            <a:r>
              <a:rPr kumimoji="1" lang="ko-KR" altLang="en-US" dirty="0" smtClean="0">
                <a:sym typeface="Wingdings"/>
              </a:rPr>
              <a:t> 디비로 부터 데이터를 가져옴</a:t>
            </a:r>
            <a:r>
              <a:rPr kumimoji="1" lang="en-US" altLang="ko-KR" dirty="0" smtClean="0">
                <a:sym typeface="Wingdings"/>
              </a:rPr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241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서비스 구현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패키지 생성 </a:t>
            </a:r>
            <a:r>
              <a:rPr kumimoji="1" lang="ko-KR" altLang="en-US" dirty="0" smtClean="0">
                <a:sym typeface="Wingdings"/>
              </a:rPr>
              <a:t> 서비스 클래스 생성 </a:t>
            </a:r>
            <a:r>
              <a:rPr kumimoji="1" lang="ko-KR" altLang="en-US" baseline="0" dirty="0" smtClean="0">
                <a:sym typeface="Wingdings"/>
              </a:rPr>
              <a:t> 소스 작성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214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컨트롤러 구현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패키지 생성 </a:t>
            </a:r>
            <a:r>
              <a:rPr kumimoji="1" lang="ko-KR" altLang="en-US" dirty="0" smtClean="0">
                <a:sym typeface="Wingdings"/>
              </a:rPr>
              <a:t> 클래스 생성  매서드 구현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741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url</a:t>
            </a:r>
            <a:r>
              <a:rPr kumimoji="1" lang="ko-KR" altLang="en-US" baseline="0" dirty="0" smtClean="0"/>
              <a:t> 호출후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확인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97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로깅 설정</a:t>
            </a: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ko-KR" altLang="en-US" dirty="0" smtClean="0">
                <a:sym typeface="Wingdings"/>
              </a:rPr>
              <a:t>다시 기동 후</a:t>
            </a:r>
            <a:r>
              <a:rPr kumimoji="1" lang="en-US" altLang="ko-KR" dirty="0" smtClean="0">
                <a:sym typeface="Wingdings"/>
              </a:rPr>
              <a:t>,</a:t>
            </a:r>
            <a:r>
              <a:rPr kumimoji="1" lang="ko-KR" altLang="en-US" dirty="0" smtClean="0">
                <a:sym typeface="Wingdings"/>
              </a:rPr>
              <a:t> 확인</a:t>
            </a:r>
            <a:r>
              <a:rPr kumimoji="1" lang="en-US" altLang="ko-KR" dirty="0" smtClean="0">
                <a:sym typeface="Wingdings"/>
              </a:rPr>
              <a:t>  </a:t>
            </a:r>
            <a:r>
              <a:rPr kumimoji="1" lang="en-US" altLang="ko-KR" dirty="0" err="1" smtClean="0">
                <a:sym typeface="Wingdings"/>
              </a:rPr>
              <a:t>workspcae</a:t>
            </a:r>
            <a:r>
              <a:rPr kumimoji="1" lang="en-US" altLang="ko-KR" dirty="0" smtClean="0">
                <a:sym typeface="Wingdings"/>
              </a:rPr>
              <a:t>/log/awesome-media-localhost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에서 확인</a:t>
            </a:r>
            <a:r>
              <a:rPr kumimoji="1" lang="en-US" altLang="ko-KR" baseline="0" dirty="0" smtClean="0">
                <a:sym typeface="Wingdings"/>
              </a:rPr>
              <a:t>  </a:t>
            </a:r>
            <a:r>
              <a:rPr kumimoji="1" lang="ko-KR" altLang="en-US" baseline="0" dirty="0" smtClean="0">
                <a:sym typeface="Wingdings"/>
              </a:rPr>
              <a:t>백엔드 완료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755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그렇다면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프론트엔드에서 백엔드로부터 정확한 </a:t>
            </a:r>
            <a:r>
              <a:rPr kumimoji="1" lang="en-US" altLang="ko-KR" dirty="0" smtClean="0"/>
              <a:t>data</a:t>
            </a:r>
            <a:r>
              <a:rPr kumimoji="1" lang="ko-KR" altLang="en-US" dirty="0" smtClean="0"/>
              <a:t>를 받기 위해선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API</a:t>
            </a:r>
            <a:r>
              <a:rPr kumimoji="1" lang="ko-KR" altLang="en-US" dirty="0" smtClean="0">
                <a:sym typeface="Wingdings"/>
              </a:rPr>
              <a:t> 문서에 정의되어있는 </a:t>
            </a:r>
            <a:r>
              <a:rPr kumimoji="1" lang="en-US" altLang="ko-KR" dirty="0" smtClean="0">
                <a:sym typeface="Wingdings"/>
              </a:rPr>
              <a:t>Spec</a:t>
            </a:r>
            <a:r>
              <a:rPr kumimoji="1" lang="ko-KR" altLang="en-US" dirty="0" smtClean="0">
                <a:sym typeface="Wingdings"/>
              </a:rPr>
              <a:t>에 맞춰 구현이 필요</a:t>
            </a:r>
            <a:endParaRPr kumimoji="1" lang="en-US" altLang="ko-KR" dirty="0" smtClean="0">
              <a:sym typeface="Wingdings"/>
            </a:endParaRPr>
          </a:p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133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 우리가 호출한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를 확인해보면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~~~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프론트엔드와 연동 시작 </a:t>
            </a:r>
            <a:r>
              <a:rPr kumimoji="1" lang="ko-KR" altLang="en-US" dirty="0" smtClean="0">
                <a:sym typeface="Wingdings"/>
              </a:rPr>
              <a:t> 프론트엔드 담당자로 빙의</a:t>
            </a:r>
            <a:endParaRPr kumimoji="1" lang="en-US" altLang="ko-KR" dirty="0" smtClean="0"/>
          </a:p>
          <a:p>
            <a:r>
              <a:rPr kumimoji="1" lang="ko-KR" altLang="en-US" dirty="0" smtClean="0"/>
              <a:t>먼저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백엔드에서 구현한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의 스펙을 확인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리소스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데이터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의 위치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/contents/{id}</a:t>
            </a:r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리소스에 대한 행동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GET</a:t>
            </a:r>
          </a:p>
          <a:p>
            <a:pPr marL="228600" indent="-228600">
              <a:buAutoNum type="arabicPeriod"/>
            </a:pPr>
            <a:r>
              <a:rPr kumimoji="1" lang="en-US" altLang="ko-KR" dirty="0" smtClean="0">
                <a:sym typeface="Wingdings"/>
              </a:rPr>
              <a:t>1+2</a:t>
            </a:r>
            <a:r>
              <a:rPr kumimoji="1" lang="ko-KR" altLang="en-US" baseline="0" dirty="0" smtClean="0">
                <a:sym typeface="Wingdings"/>
              </a:rPr>
              <a:t>  </a:t>
            </a:r>
            <a:r>
              <a:rPr kumimoji="1" lang="en-US" altLang="ko-KR" baseline="0" dirty="0" smtClean="0">
                <a:sym typeface="Wingdings"/>
              </a:rPr>
              <a:t>RESTful API</a:t>
            </a: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그리고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</a:t>
            </a:r>
            <a:r>
              <a:rPr kumimoji="1" lang="en-US" altLang="ko-KR" baseline="0" dirty="0" smtClean="0">
                <a:sym typeface="Wingdings"/>
              </a:rPr>
              <a:t>RESTful API</a:t>
            </a:r>
            <a:r>
              <a:rPr kumimoji="1" lang="ko-KR" altLang="en-US" baseline="0" dirty="0" smtClean="0">
                <a:sym typeface="Wingdings"/>
              </a:rPr>
              <a:t>에 대한 상세 명세를 작성한 것을 </a:t>
            </a:r>
            <a:r>
              <a:rPr kumimoji="1" lang="en-US" altLang="ko-KR" baseline="0" dirty="0" smtClean="0">
                <a:sym typeface="Wingdings"/>
              </a:rPr>
              <a:t>API </a:t>
            </a:r>
            <a:r>
              <a:rPr kumimoji="1" lang="ko-KR" altLang="en-US" baseline="0" dirty="0" smtClean="0">
                <a:sym typeface="Wingdings"/>
              </a:rPr>
              <a:t>문서라고 함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27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먼저 호출해야할 백엔드 </a:t>
            </a:r>
            <a:r>
              <a:rPr kumimoji="1" lang="en-US" altLang="ko-KR" dirty="0" smtClean="0"/>
              <a:t>URL</a:t>
            </a:r>
            <a:r>
              <a:rPr kumimoji="1" lang="ko-KR" altLang="en-US" dirty="0" smtClean="0"/>
              <a:t>을 확인하고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변동가능성이 있는 부분을 설정으로 분리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100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RestTemplate</a:t>
            </a:r>
            <a:r>
              <a:rPr kumimoji="1" lang="ko-KR" altLang="en-US" dirty="0" smtClean="0"/>
              <a:t>를 사용하여 구현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en-US" altLang="ko-KR" dirty="0" smtClean="0"/>
              <a:t>GET</a:t>
            </a:r>
            <a:r>
              <a:rPr kumimoji="1" lang="ko-KR" altLang="en-US" dirty="0" smtClean="0"/>
              <a:t>으</a:t>
            </a:r>
            <a:r>
              <a:rPr kumimoji="1" lang="ko-KR" altLang="en-US" baseline="0" dirty="0" smtClean="0"/>
              <a:t>로 호출</a:t>
            </a: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en-US" altLang="ko-KR" baseline="0" dirty="0" smtClean="0"/>
              <a:t>URI Template</a:t>
            </a:r>
            <a:r>
              <a:rPr kumimoji="1" lang="ko-KR" altLang="en-US" baseline="0" dirty="0" smtClean="0"/>
              <a:t>에 맞춰 </a:t>
            </a:r>
            <a:r>
              <a:rPr kumimoji="1" lang="en-US" altLang="ko-KR" baseline="0" dirty="0" smtClean="0"/>
              <a:t>URL</a:t>
            </a:r>
            <a:r>
              <a:rPr kumimoji="1" lang="ko-KR" altLang="en-US" baseline="0" dirty="0" smtClean="0"/>
              <a:t>을 구성</a:t>
            </a: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en-US" altLang="ko-KR" baseline="0" dirty="0" smtClean="0"/>
              <a:t>Return </a:t>
            </a:r>
            <a:r>
              <a:rPr kumimoji="1" lang="ko-KR" altLang="en-US" baseline="0" dirty="0" smtClean="0"/>
              <a:t>타입을 맞춤</a:t>
            </a:r>
            <a:endParaRPr kumimoji="1"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3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/>
              <a:t>Client</a:t>
            </a:r>
            <a:r>
              <a:rPr kumimoji="1" lang="ko-KR" altLang="en-US" dirty="0" smtClean="0"/>
              <a:t>에서 온 요청을 받을 컨트롤러 구현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57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먼저 개발환경은 </a:t>
            </a:r>
            <a:r>
              <a:rPr kumimoji="1" lang="en-US" altLang="ko-KR" dirty="0" smtClean="0"/>
              <a:t>~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18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localhost:8080</a:t>
            </a:r>
            <a:r>
              <a:rPr kumimoji="1" lang="ko-KR" altLang="en-US" dirty="0" smtClean="0"/>
              <a:t>으로 접속</a:t>
            </a:r>
            <a:r>
              <a:rPr kumimoji="1" lang="ko-KR" altLang="en-US" baseline="0" dirty="0" smtClean="0"/>
              <a:t> 확인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smtClean="0">
                <a:sym typeface="Wingdings"/>
              </a:rPr>
              <a:t>postman</a:t>
            </a:r>
            <a:r>
              <a:rPr kumimoji="1" lang="ko-KR" altLang="en-US" baseline="0" dirty="0" smtClean="0">
                <a:sym typeface="Wingdings"/>
              </a:rPr>
              <a:t>으로 데이터 추가  다시 확인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액션</a:t>
            </a:r>
            <a:r>
              <a:rPr kumimoji="1" lang="en-US" altLang="ko-KR" dirty="0" smtClean="0"/>
              <a:t>)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smtClean="0">
                <a:sym typeface="Wingdings"/>
              </a:rPr>
              <a:t> </a:t>
            </a:r>
            <a:r>
              <a:rPr kumimoji="1" lang="ko-KR" altLang="en-US" baseline="0" dirty="0" smtClean="0">
                <a:sym typeface="Wingdings"/>
              </a:rPr>
              <a:t>완성</a:t>
            </a:r>
            <a:endParaRPr kumimoji="1" lang="en-US" altLang="ko-KR" baseline="0" dirty="0" smtClean="0">
              <a:sym typeface="Wingdings"/>
            </a:endParaRPr>
          </a:p>
          <a:p>
            <a:r>
              <a:rPr kumimoji="1" lang="ko-KR" altLang="en-US" dirty="0" smtClean="0"/>
              <a:t>프론트와 백엔드 모두 완성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다시</a:t>
            </a:r>
            <a:r>
              <a:rPr kumimoji="1" lang="ko-KR" altLang="en-US" baseline="0" dirty="0" smtClean="0"/>
              <a:t> 한번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현재 어플리케이션의 구조에 대해서 생각해보자</a:t>
            </a:r>
            <a:r>
              <a:rPr kumimoji="1" lang="en-US" altLang="ko-KR" baseline="0" dirty="0" smtClean="0"/>
              <a:t>.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프론트와 백엔드는 분리 </a:t>
            </a:r>
            <a:r>
              <a:rPr kumimoji="1" lang="ko-KR" altLang="en-US" baseline="0" dirty="0" smtClean="0">
                <a:sym typeface="Wingdings"/>
              </a:rPr>
              <a:t> 각각의 어플리케이션을 서로 </a:t>
            </a:r>
            <a:r>
              <a:rPr kumimoji="1" lang="ko-KR" altLang="en-US" baseline="0" dirty="0" smtClean="0"/>
              <a:t>다른 사람 나아가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서로 다른 조직이 구현한다고 가정</a:t>
            </a: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서로 다른 어플리케이션 정상적으로 요청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응답을 받기 위해서는 하나의 약속이 필요 </a:t>
            </a:r>
            <a:r>
              <a:rPr kumimoji="1" lang="ko-KR" altLang="en-US" dirty="0" smtClean="0">
                <a:sym typeface="Wingdings"/>
              </a:rPr>
              <a:t> </a:t>
            </a:r>
            <a:r>
              <a:rPr kumimoji="1" lang="en-US" altLang="ko-KR" dirty="0" smtClean="0">
                <a:sym typeface="Wingdings"/>
              </a:rPr>
              <a:t>RESTful API</a:t>
            </a:r>
          </a:p>
          <a:p>
            <a:pPr marL="228600" indent="-228600">
              <a:buAutoNum type="arabicPeriod"/>
            </a:pPr>
            <a:r>
              <a:rPr kumimoji="1" lang="en-US" altLang="ko-KR" dirty="0" err="1" smtClean="0"/>
              <a:t>RESTfule</a:t>
            </a:r>
            <a:r>
              <a:rPr kumimoji="1" lang="en-US" altLang="ko-KR" baseline="0" dirty="0" smtClean="0"/>
              <a:t> API</a:t>
            </a:r>
            <a:r>
              <a:rPr kumimoji="1" lang="ko-KR" altLang="en-US" baseline="0" dirty="0" smtClean="0"/>
              <a:t>가 먼저 정의되어 있어야 프론트와 백엔드가 동시에 개발이 가능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smtClean="0">
                <a:sym typeface="Wingdings"/>
              </a:rPr>
              <a:t>API First Design</a:t>
            </a:r>
          </a:p>
          <a:p>
            <a:pPr marL="228600" indent="-228600">
              <a:buAutoNum type="arabicPeriod"/>
            </a:pP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현재 구현한 어플리케이션은 실습편의상 백엔드부터 구현을 했지만</a:t>
            </a:r>
            <a:r>
              <a:rPr kumimoji="1" lang="en-US" altLang="ko-KR" baseline="0" dirty="0" smtClean="0">
                <a:sym typeface="Wingdings"/>
              </a:rPr>
              <a:t>,</a:t>
            </a: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실제적으로는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</a:t>
            </a:r>
            <a:r>
              <a:rPr kumimoji="1" lang="en-US" altLang="ko-KR" baseline="0" dirty="0" smtClean="0">
                <a:sym typeface="Wingdings"/>
              </a:rPr>
              <a:t>RESTful API </a:t>
            </a:r>
            <a:r>
              <a:rPr kumimoji="1" lang="ko-KR" altLang="en-US" baseline="0" dirty="0" smtClean="0">
                <a:sym typeface="Wingdings"/>
              </a:rPr>
              <a:t>정의  프론트</a:t>
            </a:r>
            <a:r>
              <a:rPr kumimoji="1" lang="en-US" altLang="ko-KR" baseline="0" dirty="0" smtClean="0">
                <a:sym typeface="Wingdings"/>
              </a:rPr>
              <a:t>/</a:t>
            </a:r>
            <a:r>
              <a:rPr kumimoji="1" lang="ko-KR" altLang="en-US" baseline="0" dirty="0" smtClean="0">
                <a:sym typeface="Wingdings"/>
              </a:rPr>
              <a:t>백엔드 개발 진행  수정사항이 있으면 같이 수정  다시 구현  기준은 </a:t>
            </a:r>
            <a:r>
              <a:rPr kumimoji="1" lang="en-US" altLang="ko-KR" baseline="0" dirty="0" smtClean="0">
                <a:sym typeface="Wingdings"/>
              </a:rPr>
              <a:t>RESTful API</a:t>
            </a:r>
            <a:r>
              <a:rPr kumimoji="1" lang="ko-KR" altLang="en-US" baseline="0" dirty="0" smtClean="0">
                <a:sym typeface="Wingdings"/>
              </a:rPr>
              <a:t>가 되어야 함</a:t>
            </a:r>
            <a:r>
              <a:rPr kumimoji="1" lang="en-US" altLang="ko-KR" baseline="0" dirty="0" smtClean="0">
                <a:sym typeface="Wingdings"/>
              </a:rPr>
              <a:t>.</a:t>
            </a:r>
            <a:r>
              <a:rPr kumimoji="1" lang="ko-KR" altLang="en-US" baseline="0" dirty="0" smtClean="0">
                <a:sym typeface="Wingdings"/>
              </a:rPr>
              <a:t>  </a:t>
            </a:r>
            <a:r>
              <a:rPr kumimoji="1" lang="en-US" altLang="ko-KR" baseline="0" dirty="0" smtClean="0">
                <a:sym typeface="Wingdings"/>
              </a:rPr>
              <a:t>API </a:t>
            </a:r>
            <a:r>
              <a:rPr kumimoji="1" lang="ko-KR" altLang="en-US" baseline="0" dirty="0" smtClean="0">
                <a:sym typeface="Wingdings"/>
              </a:rPr>
              <a:t>문서 예제 보여주고 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</a:t>
            </a:r>
            <a:r>
              <a:rPr kumimoji="1" lang="en-US" altLang="ko-KR" baseline="0" dirty="0" smtClean="0">
                <a:sym typeface="Wingdings"/>
              </a:rPr>
              <a:t>Swagger</a:t>
            </a:r>
            <a:r>
              <a:rPr kumimoji="1" lang="ko-KR" altLang="en-US" baseline="0" dirty="0" smtClean="0">
                <a:sym typeface="Wingdings"/>
              </a:rPr>
              <a:t>같은거에 대해서 간단히 언급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48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어플리케이션을 배포준비를 하자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클라우드 어플리케이션은 </a:t>
            </a:r>
            <a:r>
              <a:rPr kumimoji="1" lang="en-US" altLang="ko-KR" dirty="0" smtClean="0"/>
              <a:t>CI/CD</a:t>
            </a:r>
            <a:r>
              <a:rPr kumimoji="1" lang="ko-KR" altLang="en-US" dirty="0" smtClean="0"/>
              <a:t>파이프라인을 통해 배포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그러기 위해서는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배포된 환경에 맞게 어플리케이션이 동작되어야 함 </a:t>
            </a:r>
            <a:r>
              <a:rPr kumimoji="1" lang="ko-KR" altLang="en-US" dirty="0" smtClean="0">
                <a:sym typeface="Wingdings"/>
              </a:rPr>
              <a:t> 매번 환경에 맞춰 어플리케이션을 패키징 할수 없기 때문에</a:t>
            </a:r>
            <a:r>
              <a:rPr kumimoji="1" lang="en-US" altLang="ko-KR" dirty="0" smtClean="0">
                <a:sym typeface="Wingdings"/>
              </a:rPr>
              <a:t>.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이를 만족하기 위해서는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어플리케이션을 조금더 수정이 필요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412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먼저 몇가지 확인사항</a:t>
            </a:r>
            <a:endParaRPr kumimoji="1" lang="en-US" altLang="ko-KR" dirty="0" smtClean="0"/>
          </a:p>
          <a:p>
            <a:r>
              <a:rPr kumimoji="1" lang="en-US" altLang="ko-KR" dirty="0" smtClean="0"/>
              <a:t>12</a:t>
            </a:r>
            <a:r>
              <a:rPr kumimoji="1" lang="ko-KR" altLang="en-US" dirty="0" smtClean="0"/>
              <a:t>팩터스 </a:t>
            </a:r>
            <a:r>
              <a:rPr kumimoji="1" lang="ko-KR" altLang="en-US" dirty="0" smtClean="0">
                <a:sym typeface="Wingdings"/>
              </a:rPr>
              <a:t> 설정 분리</a:t>
            </a:r>
            <a:r>
              <a:rPr kumimoji="1" lang="en-US" altLang="ko-KR" dirty="0" smtClean="0">
                <a:sym typeface="Wingdings"/>
              </a:rPr>
              <a:t>,</a:t>
            </a:r>
            <a:r>
              <a:rPr kumimoji="1" lang="ko-KR" altLang="en-US" dirty="0" smtClean="0">
                <a:sym typeface="Wingdings"/>
              </a:rPr>
              <a:t> 백킹서비스</a:t>
            </a:r>
            <a:endParaRPr kumimoji="1" lang="en-US" altLang="ko-KR" dirty="0" smtClean="0">
              <a:sym typeface="Wingdings"/>
            </a:endParaRPr>
          </a:p>
          <a:p>
            <a:r>
              <a:rPr kumimoji="1" lang="ko-KR" altLang="en-US" dirty="0" smtClean="0">
                <a:sym typeface="Wingdings"/>
              </a:rPr>
              <a:t>외부 연동  디비</a:t>
            </a:r>
            <a:endParaRPr kumimoji="1" lang="en-US" altLang="ko-KR" dirty="0" smtClean="0">
              <a:sym typeface="Wingdings"/>
            </a:endParaRPr>
          </a:p>
          <a:p>
            <a:r>
              <a:rPr kumimoji="1" lang="ko-KR" altLang="en-US" dirty="0" smtClean="0">
                <a:sym typeface="Wingdings"/>
              </a:rPr>
              <a:t>배포 이미지  </a:t>
            </a:r>
            <a:r>
              <a:rPr kumimoji="1" lang="en-US" altLang="ko-KR" dirty="0" smtClean="0">
                <a:sym typeface="Wingdings"/>
              </a:rPr>
              <a:t>jdk8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120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현재는 로컬개발환경용 설정만 존재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클라우드 용 설정 분리가 필요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먼저 설정 분리 진행 </a:t>
            </a:r>
            <a:r>
              <a:rPr kumimoji="1" lang="ko-KR" altLang="en-US" dirty="0" smtClean="0">
                <a:sym typeface="Wingdings"/>
              </a:rPr>
              <a:t> 프로파일  자바 소스도 분리 가능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927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baseline="0" dirty="0" err="1" smtClean="0"/>
              <a:t>application.yml</a:t>
            </a:r>
            <a:r>
              <a:rPr kumimoji="1" lang="en-US" altLang="ko-KR" baseline="0" dirty="0" smtClean="0"/>
              <a:t> </a:t>
            </a:r>
            <a:r>
              <a:rPr kumimoji="1" lang="en-US" altLang="ko-KR" baseline="0" dirty="0" smtClean="0">
                <a:sym typeface="Wingdings"/>
              </a:rPr>
              <a:t> </a:t>
            </a:r>
            <a:r>
              <a:rPr kumimoji="1" lang="ko-KR" altLang="en-US" baseline="0" dirty="0" smtClean="0">
                <a:sym typeface="Wingdings"/>
              </a:rPr>
              <a:t>공통용 설정</a:t>
            </a: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en-US" altLang="ko-KR" baseline="0" dirty="0" smtClean="0">
                <a:sym typeface="Wingdings"/>
              </a:rPr>
              <a:t>default  </a:t>
            </a:r>
            <a:r>
              <a:rPr kumimoji="1" lang="ko-KR" altLang="en-US" baseline="0" dirty="0" smtClean="0">
                <a:sym typeface="Wingdings"/>
              </a:rPr>
              <a:t>로컬용 설정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이름이 지정되어 있음</a:t>
            </a: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en-US" altLang="ko-KR" baseline="0" dirty="0" smtClean="0">
                <a:sym typeface="Wingdings"/>
              </a:rPr>
              <a:t>k8s</a:t>
            </a:r>
            <a:r>
              <a:rPr kumimoji="1" lang="ko-KR" altLang="en-US" baseline="0" dirty="0" smtClean="0">
                <a:sym typeface="Wingdings"/>
              </a:rPr>
              <a:t>  쿠버용으로 우리가 지정한것</a:t>
            </a: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endParaRPr kumimoji="1" lang="en-US" altLang="ko-KR" baseline="0" dirty="0" smtClean="0">
              <a:sym typeface="Wingdings"/>
            </a:endParaRPr>
          </a:p>
          <a:p>
            <a:pPr marL="228600" indent="-228600">
              <a:buAutoNum type="arabicPeriod"/>
            </a:pPr>
            <a:r>
              <a:rPr kumimoji="1" lang="ko-KR" altLang="en-US" baseline="0" dirty="0" smtClean="0">
                <a:sym typeface="Wingdings"/>
              </a:rPr>
              <a:t>설정들은 모두 우선순위가 존재  사용자가 지정한 것과 </a:t>
            </a:r>
            <a:r>
              <a:rPr kumimoji="1" lang="en-US" altLang="ko-KR" baseline="0" dirty="0" smtClean="0">
                <a:sym typeface="Wingdings"/>
              </a:rPr>
              <a:t>profile</a:t>
            </a:r>
            <a:r>
              <a:rPr kumimoji="1" lang="ko-KR" altLang="en-US" baseline="0" dirty="0" smtClean="0">
                <a:sym typeface="Wingdings"/>
              </a:rPr>
              <a:t>이 명시되어있는 것이 먼저 적용되고 없을 경우</a:t>
            </a:r>
            <a:r>
              <a:rPr kumimoji="1" lang="en-US" altLang="ko-KR" baseline="0" dirty="0" smtClean="0">
                <a:sym typeface="Wingdings"/>
              </a:rPr>
              <a:t>,</a:t>
            </a:r>
            <a:r>
              <a:rPr kumimoji="1" lang="ko-KR" altLang="en-US" baseline="0" dirty="0" smtClean="0">
                <a:sym typeface="Wingdings"/>
              </a:rPr>
              <a:t> 디폴트 자동 설정이 적용됨</a:t>
            </a:r>
            <a:r>
              <a:rPr kumimoji="1" lang="en-US" altLang="ko-KR" baseline="0" dirty="0" smtClean="0">
                <a:sym typeface="Wingdings"/>
              </a:rPr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493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서비스 연동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컨테이너가 지정된 주소를 갖고 있지 않기 때문에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서비스의 이름으로 연동할 수 있도록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이거는 백엔드 서비스 연동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96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k8s</a:t>
            </a:r>
            <a:r>
              <a:rPr kumimoji="1" lang="ko-KR" altLang="en-US" dirty="0" smtClean="0"/>
              <a:t>에서는 변경요인</a:t>
            </a:r>
            <a:r>
              <a:rPr kumimoji="1" lang="ko-KR" altLang="en-US" baseline="0" dirty="0" smtClean="0"/>
              <a:t> 모두 제거 </a:t>
            </a:r>
            <a:r>
              <a:rPr kumimoji="1" lang="ko-KR" altLang="en-US" baseline="0" dirty="0" smtClean="0">
                <a:sym typeface="Wingdings"/>
              </a:rPr>
              <a:t> 이유는 어느 환경에서든 원소스유지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en-US" altLang="ko-KR" baseline="0" dirty="0" smtClean="0">
              <a:sym typeface="Wingdings"/>
            </a:endParaRPr>
          </a:p>
          <a:p>
            <a:r>
              <a:rPr kumimoji="1" lang="ko-KR" altLang="en-US" baseline="0" dirty="0" smtClean="0">
                <a:sym typeface="Wingdings"/>
              </a:rPr>
              <a:t>구동</a:t>
            </a:r>
            <a:r>
              <a:rPr kumimoji="1" lang="en-US" altLang="ko-KR" baseline="0" dirty="0" smtClean="0">
                <a:sym typeface="Wingdings"/>
              </a:rPr>
              <a:t>.</a:t>
            </a:r>
            <a:r>
              <a:rPr kumimoji="1" lang="ko-KR" altLang="en-US" baseline="0" dirty="0" smtClean="0">
                <a:sym typeface="Wingdings"/>
              </a:rPr>
              <a:t>  로컬에서  </a:t>
            </a:r>
            <a:r>
              <a:rPr kumimoji="1" lang="en-US" altLang="ko-KR" baseline="0" dirty="0" smtClean="0">
                <a:sym typeface="Wingdings"/>
              </a:rPr>
              <a:t>http://localhost:8090/</a:t>
            </a:r>
            <a:r>
              <a:rPr kumimoji="1" lang="en-US" altLang="ko-KR" baseline="0" dirty="0" err="1" smtClean="0">
                <a:sym typeface="Wingdings"/>
              </a:rPr>
              <a:t>env</a:t>
            </a:r>
            <a:r>
              <a:rPr kumimoji="1" lang="en-US" altLang="ko-KR" baseline="0" dirty="0" smtClean="0">
                <a:sym typeface="Wingdings"/>
              </a:rPr>
              <a:t>  application name </a:t>
            </a:r>
            <a:r>
              <a:rPr kumimoji="1" lang="ko-KR" altLang="en-US" baseline="0" dirty="0" smtClean="0">
                <a:sym typeface="Wingdings"/>
              </a:rPr>
              <a:t>확인  서버 컨피그  </a:t>
            </a:r>
            <a:r>
              <a:rPr kumimoji="1" lang="en-US" altLang="ko-KR" baseline="0" dirty="0" smtClean="0">
                <a:sym typeface="Wingdings"/>
              </a:rPr>
              <a:t>k8s</a:t>
            </a:r>
            <a:r>
              <a:rPr kumimoji="1" lang="ko-KR" altLang="en-US" baseline="0" dirty="0" smtClean="0">
                <a:sym typeface="Wingdings"/>
              </a:rPr>
              <a:t>  동일하게 확인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en-US" altLang="ko-KR" baseline="0" dirty="0" smtClean="0">
              <a:sym typeface="Wingdings"/>
            </a:endParaRPr>
          </a:p>
          <a:p>
            <a:r>
              <a:rPr kumimoji="1" lang="ko-KR" altLang="en-US" baseline="0" dirty="0" smtClean="0">
                <a:sym typeface="Wingdings"/>
              </a:rPr>
              <a:t>로그를 뺀 이유는 클라우드 환경에서는 파일로그는 현재 컨테이너 내에 남길 수 없음</a:t>
            </a:r>
            <a:r>
              <a:rPr kumimoji="1" lang="en-US" altLang="ko-KR" baseline="0" dirty="0" smtClean="0">
                <a:sym typeface="Wingdings"/>
              </a:rPr>
              <a:t>.</a:t>
            </a: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454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마지막으로</a:t>
            </a:r>
            <a:r>
              <a:rPr kumimoji="1" lang="en-US" altLang="ko-KR" dirty="0" smtClean="0"/>
              <a:t>,</a:t>
            </a:r>
            <a:r>
              <a:rPr kumimoji="1" lang="ko-KR" altLang="en-US" baseline="0" dirty="0" smtClean="0"/>
              <a:t> 빌드 </a:t>
            </a:r>
            <a:r>
              <a:rPr kumimoji="1" lang="ko-KR" altLang="en-US" baseline="0" dirty="0" smtClean="0">
                <a:sym typeface="Wingdings"/>
              </a:rPr>
              <a:t> </a:t>
            </a:r>
            <a:r>
              <a:rPr kumimoji="1" lang="en-US" altLang="ko-KR" baseline="0" dirty="0" smtClean="0">
                <a:sym typeface="Wingdings"/>
              </a:rPr>
              <a:t>target</a:t>
            </a:r>
            <a:r>
              <a:rPr kumimoji="1" lang="ko-KR" altLang="en-US" baseline="0" dirty="0" smtClean="0">
                <a:sym typeface="Wingdings"/>
              </a:rPr>
              <a:t>에서 확인  </a:t>
            </a:r>
            <a:r>
              <a:rPr kumimoji="1" lang="en-US" altLang="ko-KR" baseline="0" dirty="0" smtClean="0">
                <a:sym typeface="Wingdings"/>
              </a:rPr>
              <a:t>jar</a:t>
            </a:r>
            <a:r>
              <a:rPr kumimoji="1" lang="ko-KR" altLang="en-US" baseline="0" dirty="0" smtClean="0">
                <a:sym typeface="Wingdings"/>
              </a:rPr>
              <a:t>와 </a:t>
            </a:r>
            <a:r>
              <a:rPr kumimoji="1" lang="en-US" altLang="ko-KR" baseline="0" dirty="0" smtClean="0">
                <a:sym typeface="Wingdings"/>
              </a:rPr>
              <a:t>original</a:t>
            </a:r>
            <a:r>
              <a:rPr kumimoji="1" lang="ko-KR" altLang="en-US" baseline="0" dirty="0" smtClean="0">
                <a:sym typeface="Wingdings"/>
              </a:rPr>
              <a:t>은 스프링 부트 </a:t>
            </a:r>
            <a:r>
              <a:rPr kumimoji="1" lang="en-US" altLang="ko-KR" baseline="0" dirty="0" err="1" smtClean="0">
                <a:sym typeface="Wingdings"/>
              </a:rPr>
              <a:t>warpping</a:t>
            </a:r>
            <a:r>
              <a:rPr kumimoji="1" lang="en-US" altLang="ko-KR" baseline="0" dirty="0" smtClean="0">
                <a:sym typeface="Wingdings"/>
              </a:rPr>
              <a:t> </a:t>
            </a:r>
            <a:r>
              <a:rPr kumimoji="1" lang="ko-KR" altLang="en-US" baseline="0" dirty="0" smtClean="0">
                <a:sym typeface="Wingdings"/>
              </a:rPr>
              <a:t>차이  배포될 파일</a:t>
            </a:r>
            <a:endParaRPr kumimoji="1" lang="en-US" altLang="ko-KR" baseline="0" dirty="0" smtClean="0">
              <a:sym typeface="Wingdings"/>
            </a:endParaRPr>
          </a:p>
          <a:p>
            <a:endParaRPr kumimoji="1" lang="en-US" altLang="ko-KR" baseline="0" dirty="0" smtClean="0">
              <a:sym typeface="Wingdings"/>
            </a:endParaRPr>
          </a:p>
          <a:p>
            <a:r>
              <a:rPr kumimoji="1" lang="ko-KR" altLang="en-US" baseline="0" dirty="0" smtClean="0">
                <a:sym typeface="Wingdings"/>
              </a:rPr>
              <a:t>배포 사이클에서 </a:t>
            </a:r>
            <a:r>
              <a:rPr kumimoji="1" lang="en-US" altLang="ko-KR" baseline="0" dirty="0" smtClean="0">
                <a:sym typeface="Wingdings"/>
              </a:rPr>
              <a:t>jar</a:t>
            </a:r>
            <a:r>
              <a:rPr kumimoji="1" lang="ko-KR" altLang="en-US" baseline="0" dirty="0" smtClean="0">
                <a:sym typeface="Wingdings"/>
              </a:rPr>
              <a:t>를 이미지로 빌드하기 위한 </a:t>
            </a:r>
            <a:r>
              <a:rPr kumimoji="1" lang="en-US" altLang="ko-KR" baseline="0" dirty="0" smtClean="0">
                <a:sym typeface="Wingdings"/>
              </a:rPr>
              <a:t>Docker</a:t>
            </a:r>
            <a:r>
              <a:rPr kumimoji="1" lang="ko-KR" altLang="en-US" baseline="0" dirty="0" smtClean="0">
                <a:sym typeface="Wingdings"/>
              </a:rPr>
              <a:t>파일 생성  </a:t>
            </a:r>
            <a:r>
              <a:rPr kumimoji="1" lang="en-US" altLang="ko-KR" baseline="0" dirty="0" smtClean="0">
                <a:sym typeface="Wingdings"/>
              </a:rPr>
              <a:t>k8s</a:t>
            </a:r>
            <a:r>
              <a:rPr kumimoji="1" lang="ko-KR" altLang="en-US" baseline="0" dirty="0" smtClean="0">
                <a:sym typeface="Wingdings"/>
              </a:rPr>
              <a:t>에 올릴 </a:t>
            </a:r>
            <a:r>
              <a:rPr kumimoji="1" lang="en-US" altLang="ko-KR" baseline="0" dirty="0" smtClean="0">
                <a:sym typeface="Wingdings"/>
              </a:rPr>
              <a:t>deployment, </a:t>
            </a:r>
            <a:r>
              <a:rPr kumimoji="1" lang="en-US" altLang="ko-KR" baseline="0" dirty="0" err="1" smtClean="0">
                <a:sym typeface="Wingdings"/>
              </a:rPr>
              <a:t>service.yml</a:t>
            </a:r>
            <a:r>
              <a:rPr kumimoji="1" lang="ko-KR" altLang="en-US" baseline="0" dirty="0" smtClean="0">
                <a:sym typeface="Wingdings"/>
              </a:rPr>
              <a:t>생성 완료</a:t>
            </a:r>
            <a:r>
              <a:rPr kumimoji="1" lang="en-US" altLang="ko-KR" baseline="0" dirty="0" smtClean="0">
                <a:sym typeface="Wingdings"/>
              </a:rPr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212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 </a:t>
            </a:r>
            <a:r>
              <a:rPr kumimoji="1" lang="ko-KR" altLang="en-US" smtClean="0"/>
              <a:t>시간에는 실제 쿠버 환경에</a:t>
            </a:r>
            <a:r>
              <a:rPr kumimoji="1" lang="ko-KR" altLang="en-US" baseline="0" smtClean="0"/>
              <a:t> 대해서 확인</a:t>
            </a:r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04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6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baseline="0" dirty="0" smtClean="0"/>
              <a:t>STS</a:t>
            </a:r>
            <a:r>
              <a:rPr kumimoji="1" lang="ko-KR" altLang="en-US" baseline="0" dirty="0" smtClean="0"/>
              <a:t>를 실행하고</a:t>
            </a:r>
            <a:r>
              <a:rPr kumimoji="1" lang="en-US" altLang="ko-KR" baseline="0" dirty="0" smtClean="0"/>
              <a:t>,</a:t>
            </a:r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소스는 이미 받아져있다</a:t>
            </a:r>
            <a:r>
              <a:rPr kumimoji="1"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endParaRPr kumimoji="1" lang="en-US" altLang="ko-KR" baseline="0" dirty="0" smtClean="0"/>
          </a:p>
          <a:p>
            <a:pPr marL="228600" indent="-228600">
              <a:buAutoNum type="arabicPeriod"/>
            </a:pPr>
            <a:r>
              <a:rPr kumimoji="1" lang="ko-KR" altLang="en-US" baseline="0" dirty="0" smtClean="0"/>
              <a:t>해당 소스는 깃헙에 배포되어있어서 언제든지 받을 수 있다</a:t>
            </a:r>
            <a:r>
              <a:rPr kumimoji="1"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9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그림처럼</a:t>
            </a:r>
            <a:r>
              <a:rPr kumimoji="1" lang="en-US" altLang="ko-KR" dirty="0" smtClean="0"/>
              <a:t>,</a:t>
            </a:r>
            <a:r>
              <a:rPr kumimoji="1" lang="ko-KR" altLang="en-US" baseline="0" dirty="0" smtClean="0"/>
              <a:t> 넷플릭스 같은</a:t>
            </a:r>
            <a:r>
              <a:rPr kumimoji="1" lang="ko-KR" altLang="en-US" dirty="0" smtClean="0"/>
              <a:t> 어플리케이션을 개발한다고 가정해보겠습니다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우리는 웹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모바일등의 클라이언트에 대응할 수 있고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시청자 요구사항에 맞춰서 어플리케이션이 빠르게 진화할 수 있는 구조</a:t>
            </a:r>
            <a:endParaRPr kumimoji="1" lang="en-US" altLang="ko-KR" dirty="0" smtClean="0"/>
          </a:p>
          <a:p>
            <a:pPr marL="228600" indent="-228600">
              <a:buAutoNum type="arabicPeriod"/>
            </a:pPr>
            <a:r>
              <a:rPr kumimoji="1" lang="ko-KR" altLang="en-US" dirty="0" smtClean="0"/>
              <a:t>그리고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특정 시간대에 트래픽이 몰렸을 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확장이 가능할 수 있는 구조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79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Spring</a:t>
            </a:r>
            <a:r>
              <a:rPr kumimoji="1" lang="en-US" altLang="ko-KR" baseline="0" dirty="0" smtClean="0"/>
              <a:t> Boot</a:t>
            </a:r>
            <a:r>
              <a:rPr kumimoji="1" lang="ko-KR" altLang="en-US" baseline="0" dirty="0" smtClean="0"/>
              <a:t>로 만든 웹애플리케이션 아키텍쳐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항상 이렇진않음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프론트와 백엔드를 나누어 배포해서 하나의 애플리케이션처럼 구동한다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프론트와 백엔드</a:t>
            </a:r>
            <a:r>
              <a:rPr kumimoji="1" lang="ko-KR" altLang="en-US" baseline="0" dirty="0" smtClean="0"/>
              <a:t> 사이에</a:t>
            </a:r>
            <a:r>
              <a:rPr kumimoji="1" lang="en-US" altLang="ko-KR" baseline="0" dirty="0" smtClean="0"/>
              <a:t> Restful</a:t>
            </a:r>
            <a:r>
              <a:rPr kumimoji="1" lang="ko-KR" altLang="en-US" baseline="0" dirty="0" smtClean="0"/>
              <a:t>하게 통신</a:t>
            </a:r>
            <a:r>
              <a:rPr kumimoji="1"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aseline="0" dirty="0" smtClean="0"/>
              <a:t>Controller</a:t>
            </a:r>
            <a:r>
              <a:rPr kumimoji="1" lang="ko-KR" altLang="en-US" baseline="0" dirty="0" smtClean="0"/>
              <a:t>에는 </a:t>
            </a:r>
            <a:r>
              <a:rPr kumimoji="1" lang="en-US" altLang="ko-KR" baseline="0" dirty="0" smtClean="0"/>
              <a:t>Rest API</a:t>
            </a:r>
            <a:r>
              <a:rPr kumimoji="1" lang="ko-KR" altLang="en-US" baseline="0" dirty="0" smtClean="0"/>
              <a:t>가 있어서 웹요청을 받는 역할을 함</a:t>
            </a:r>
            <a:endParaRPr kumimoji="1" lang="en-US" altLang="ko-KR" baseline="0" dirty="0" smtClean="0"/>
          </a:p>
          <a:p>
            <a:endParaRPr kumimoji="1" lang="en-US" altLang="ko-KR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UI</a:t>
            </a:r>
            <a:r>
              <a:rPr kumimoji="1" lang="ko-KR" altLang="en-US" baseline="0" dirty="0" smtClean="0"/>
              <a:t>채널별 </a:t>
            </a:r>
            <a:r>
              <a:rPr kumimoji="1" lang="en-US" altLang="ko-KR" baseline="0" dirty="0" smtClean="0"/>
              <a:t>BFF</a:t>
            </a:r>
            <a:r>
              <a:rPr kumimoji="1" lang="ko-KR" altLang="en-US" baseline="0" dirty="0" smtClean="0"/>
              <a:t>를 두고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그 의미를 설명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922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샘플프로젝트는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Awesome Media Application</a:t>
            </a:r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H2 DB</a:t>
            </a:r>
            <a:r>
              <a:rPr kumimoji="1" lang="ko-KR" altLang="en-US" baseline="0" dirty="0" smtClean="0"/>
              <a:t>가 앱 내부에 있음</a:t>
            </a:r>
            <a:endParaRPr kumimoji="1"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26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일반 웹 어플리케이션으로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스프링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프레임워크에서 제공하는 스프링 웹 </a:t>
            </a:r>
            <a:r>
              <a:rPr kumimoji="1" lang="en-US" altLang="ko-KR" baseline="0" dirty="0" err="1" smtClean="0"/>
              <a:t>mvc</a:t>
            </a:r>
            <a:r>
              <a:rPr kumimoji="1" lang="ko-KR" altLang="en-US" baseline="0" dirty="0" smtClean="0"/>
              <a:t> 패턴을 적용하겠습니다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DC1ACA-95F2-4E4B-A4AA-123FDCC67FE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40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640898" y="2294389"/>
            <a:ext cx="87765" cy="1800000"/>
          </a:xfrm>
          <a:prstGeom prst="rect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905329" y="2159000"/>
            <a:ext cx="8589735" cy="1518557"/>
          </a:xfrm>
          <a:prstGeom prst="rect">
            <a:avLst/>
          </a:prstGeom>
        </p:spPr>
        <p:txBody>
          <a:bodyPr>
            <a:normAutofit/>
          </a:bodyPr>
          <a:lstStyle>
            <a:lvl1pPr marL="72000" indent="0">
              <a:spcBef>
                <a:spcPts val="600"/>
              </a:spcBef>
              <a:buNone/>
              <a:defRPr lang="ko-KR" altLang="en-US" sz="4400" b="1" spc="-100" baseline="0" dirty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905329" y="3677557"/>
            <a:ext cx="7406368" cy="416832"/>
          </a:xfrm>
          <a:prstGeom prst="rect">
            <a:avLst/>
          </a:prstGeom>
        </p:spPr>
        <p:txBody>
          <a:bodyPr>
            <a:noAutofit/>
          </a:bodyPr>
          <a:lstStyle>
            <a:lvl1pPr marL="84600" indent="0">
              <a:buNone/>
              <a:defRPr sz="2400" b="0" baseline="0">
                <a:solidFill>
                  <a:schemeClr val="tx1">
                    <a:lumMod val="7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0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309563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640632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91856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chemeClr val="bg1">
                    <a:alpha val="8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91856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814470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8039895" y="3436938"/>
            <a:ext cx="1298575" cy="1398587"/>
            <a:chOff x="8039895" y="3436938"/>
            <a:chExt cx="1298575" cy="1398587"/>
          </a:xfrm>
          <a:solidFill>
            <a:srgbClr val="FFFFF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746207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522370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522370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746207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611145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717367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96632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0" name="그룹 179"/>
          <p:cNvGrpSpPr/>
          <p:nvPr userDrawn="1"/>
        </p:nvGrpSpPr>
        <p:grpSpPr>
          <a:xfrm>
            <a:off x="164468" y="4645794"/>
            <a:ext cx="3252788" cy="2131578"/>
            <a:chOff x="426245" y="4443848"/>
            <a:chExt cx="3252788" cy="2131578"/>
          </a:xfrm>
        </p:grpSpPr>
        <p:grpSp>
          <p:nvGrpSpPr>
            <p:cNvPr id="176" name="그룹 175"/>
            <p:cNvGrpSpPr/>
            <p:nvPr userDrawn="1"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  <a:solidFill>
              <a:srgbClr val="FFFFFF">
                <a:alpha val="20000"/>
              </a:srgbClr>
            </a:solidFill>
          </p:grpSpPr>
          <p:sp>
            <p:nvSpPr>
              <p:cNvPr id="9" name="Freeform 7"/>
              <p:cNvSpPr>
                <a:spLocks/>
              </p:cNvSpPr>
              <p:nvPr userDrawn="1"/>
            </p:nvSpPr>
            <p:spPr bwMode="auto">
              <a:xfrm>
                <a:off x="1801020" y="6156325"/>
                <a:ext cx="393700" cy="366713"/>
              </a:xfrm>
              <a:custGeom>
                <a:avLst/>
                <a:gdLst>
                  <a:gd name="T0" fmla="*/ 150 w 161"/>
                  <a:gd name="T1" fmla="*/ 0 h 150"/>
                  <a:gd name="T2" fmla="*/ 0 w 161"/>
                  <a:gd name="T3" fmla="*/ 150 h 150"/>
                  <a:gd name="T4" fmla="*/ 16 w 161"/>
                  <a:gd name="T5" fmla="*/ 150 h 150"/>
                  <a:gd name="T6" fmla="*/ 161 w 161"/>
                  <a:gd name="T7" fmla="*/ 5 h 150"/>
                  <a:gd name="T8" fmla="*/ 150 w 161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50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2131220" y="6313488"/>
                <a:ext cx="219075" cy="209550"/>
              </a:xfrm>
              <a:custGeom>
                <a:avLst/>
                <a:gdLst>
                  <a:gd name="T0" fmla="*/ 86 w 90"/>
                  <a:gd name="T1" fmla="*/ 0 h 86"/>
                  <a:gd name="T2" fmla="*/ 0 w 90"/>
                  <a:gd name="T3" fmla="*/ 86 h 86"/>
                  <a:gd name="T4" fmla="*/ 16 w 90"/>
                  <a:gd name="T5" fmla="*/ 86 h 86"/>
                  <a:gd name="T6" fmla="*/ 90 w 90"/>
                  <a:gd name="T7" fmla="*/ 11 h 86"/>
                  <a:gd name="T8" fmla="*/ 86 w 90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6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9"/>
              <p:cNvSpPr>
                <a:spLocks/>
              </p:cNvSpPr>
              <p:nvPr userDrawn="1"/>
            </p:nvSpPr>
            <p:spPr bwMode="auto">
              <a:xfrm>
                <a:off x="1867695" y="6176963"/>
                <a:ext cx="368300" cy="346075"/>
              </a:xfrm>
              <a:custGeom>
                <a:avLst/>
                <a:gdLst>
                  <a:gd name="T0" fmla="*/ 142 w 151"/>
                  <a:gd name="T1" fmla="*/ 0 h 142"/>
                  <a:gd name="T2" fmla="*/ 0 w 151"/>
                  <a:gd name="T3" fmla="*/ 142 h 142"/>
                  <a:gd name="T4" fmla="*/ 16 w 151"/>
                  <a:gd name="T5" fmla="*/ 142 h 142"/>
                  <a:gd name="T6" fmla="*/ 151 w 151"/>
                  <a:gd name="T7" fmla="*/ 6 h 142"/>
                  <a:gd name="T8" fmla="*/ 142 w 151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142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 userDrawn="1"/>
            </p:nvSpPr>
            <p:spPr bwMode="auto">
              <a:xfrm>
                <a:off x="1932782" y="6203950"/>
                <a:ext cx="339725" cy="319088"/>
              </a:xfrm>
              <a:custGeom>
                <a:avLst/>
                <a:gdLst>
                  <a:gd name="T0" fmla="*/ 131 w 139"/>
                  <a:gd name="T1" fmla="*/ 0 h 131"/>
                  <a:gd name="T2" fmla="*/ 0 w 139"/>
                  <a:gd name="T3" fmla="*/ 131 h 131"/>
                  <a:gd name="T4" fmla="*/ 16 w 139"/>
                  <a:gd name="T5" fmla="*/ 131 h 131"/>
                  <a:gd name="T6" fmla="*/ 139 w 139"/>
                  <a:gd name="T7" fmla="*/ 7 h 131"/>
                  <a:gd name="T8" fmla="*/ 131 w 139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31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 userDrawn="1"/>
            </p:nvSpPr>
            <p:spPr bwMode="auto">
              <a:xfrm>
                <a:off x="1999457" y="6235700"/>
                <a:ext cx="304800" cy="287338"/>
              </a:xfrm>
              <a:custGeom>
                <a:avLst/>
                <a:gdLst>
                  <a:gd name="T0" fmla="*/ 118 w 125"/>
                  <a:gd name="T1" fmla="*/ 0 h 118"/>
                  <a:gd name="T2" fmla="*/ 0 w 125"/>
                  <a:gd name="T3" fmla="*/ 118 h 118"/>
                  <a:gd name="T4" fmla="*/ 16 w 125"/>
                  <a:gd name="T5" fmla="*/ 118 h 118"/>
                  <a:gd name="T6" fmla="*/ 125 w 125"/>
                  <a:gd name="T7" fmla="*/ 8 h 118"/>
                  <a:gd name="T8" fmla="*/ 118 w 125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8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 userDrawn="1"/>
            </p:nvSpPr>
            <p:spPr bwMode="auto">
              <a:xfrm>
                <a:off x="2196307" y="6362700"/>
                <a:ext cx="166688" cy="160338"/>
              </a:xfrm>
              <a:custGeom>
                <a:avLst/>
                <a:gdLst>
                  <a:gd name="T0" fmla="*/ 66 w 68"/>
                  <a:gd name="T1" fmla="*/ 0 h 66"/>
                  <a:gd name="T2" fmla="*/ 0 w 68"/>
                  <a:gd name="T3" fmla="*/ 66 h 66"/>
                  <a:gd name="T4" fmla="*/ 16 w 68"/>
                  <a:gd name="T5" fmla="*/ 66 h 66"/>
                  <a:gd name="T6" fmla="*/ 68 w 68"/>
                  <a:gd name="T7" fmla="*/ 13 h 66"/>
                  <a:gd name="T8" fmla="*/ 66 w 6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6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 userDrawn="1"/>
            </p:nvSpPr>
            <p:spPr bwMode="auto">
              <a:xfrm>
                <a:off x="2262982" y="6418263"/>
                <a:ext cx="104775" cy="104775"/>
              </a:xfrm>
              <a:custGeom>
                <a:avLst/>
                <a:gdLst>
                  <a:gd name="T0" fmla="*/ 42 w 43"/>
                  <a:gd name="T1" fmla="*/ 0 h 43"/>
                  <a:gd name="T2" fmla="*/ 0 w 43"/>
                  <a:gd name="T3" fmla="*/ 43 h 43"/>
                  <a:gd name="T4" fmla="*/ 15 w 43"/>
                  <a:gd name="T5" fmla="*/ 43 h 43"/>
                  <a:gd name="T6" fmla="*/ 42 w 43"/>
                  <a:gd name="T7" fmla="*/ 16 h 43"/>
                  <a:gd name="T8" fmla="*/ 43 w 43"/>
                  <a:gd name="T9" fmla="*/ 7 h 43"/>
                  <a:gd name="T10" fmla="*/ 42 w 4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 userDrawn="1"/>
            </p:nvSpPr>
            <p:spPr bwMode="auto">
              <a:xfrm>
                <a:off x="1777207" y="6142038"/>
                <a:ext cx="312738" cy="312738"/>
              </a:xfrm>
              <a:custGeom>
                <a:avLst/>
                <a:gdLst>
                  <a:gd name="T0" fmla="*/ 121 w 128"/>
                  <a:gd name="T1" fmla="*/ 0 h 128"/>
                  <a:gd name="T2" fmla="*/ 112 w 128"/>
                  <a:gd name="T3" fmla="*/ 0 h 128"/>
                  <a:gd name="T4" fmla="*/ 0 w 128"/>
                  <a:gd name="T5" fmla="*/ 112 h 128"/>
                  <a:gd name="T6" fmla="*/ 0 w 128"/>
                  <a:gd name="T7" fmla="*/ 120 h 128"/>
                  <a:gd name="T8" fmla="*/ 0 w 128"/>
                  <a:gd name="T9" fmla="*/ 128 h 128"/>
                  <a:gd name="T10" fmla="*/ 128 w 128"/>
                  <a:gd name="T11" fmla="*/ 0 h 128"/>
                  <a:gd name="T12" fmla="*/ 121 w 128"/>
                  <a:gd name="T1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 userDrawn="1"/>
            </p:nvSpPr>
            <p:spPr bwMode="auto">
              <a:xfrm>
                <a:off x="1826420" y="6188075"/>
                <a:ext cx="84138" cy="88900"/>
              </a:xfrm>
              <a:custGeom>
                <a:avLst/>
                <a:gdLst>
                  <a:gd name="T0" fmla="*/ 35 w 35"/>
                  <a:gd name="T1" fmla="*/ 0 h 36"/>
                  <a:gd name="T2" fmla="*/ 0 w 35"/>
                  <a:gd name="T3" fmla="*/ 36 h 36"/>
                  <a:gd name="T4" fmla="*/ 35 w 35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36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 userDrawn="1"/>
            </p:nvSpPr>
            <p:spPr bwMode="auto">
              <a:xfrm>
                <a:off x="1781970" y="6145213"/>
                <a:ext cx="239713" cy="239713"/>
              </a:xfrm>
              <a:custGeom>
                <a:avLst/>
                <a:gdLst>
                  <a:gd name="T0" fmla="*/ 98 w 98"/>
                  <a:gd name="T1" fmla="*/ 0 h 98"/>
                  <a:gd name="T2" fmla="*/ 76 w 98"/>
                  <a:gd name="T3" fmla="*/ 6 h 98"/>
                  <a:gd name="T4" fmla="*/ 6 w 98"/>
                  <a:gd name="T5" fmla="*/ 76 h 98"/>
                  <a:gd name="T6" fmla="*/ 0 w 98"/>
                  <a:gd name="T7" fmla="*/ 98 h 98"/>
                  <a:gd name="T8" fmla="*/ 98 w 98"/>
                  <a:gd name="T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7"/>
              <p:cNvSpPr>
                <a:spLocks/>
              </p:cNvSpPr>
              <p:nvPr userDrawn="1"/>
            </p:nvSpPr>
            <p:spPr bwMode="auto">
              <a:xfrm>
                <a:off x="2328070" y="6489700"/>
                <a:ext cx="34925" cy="33338"/>
              </a:xfrm>
              <a:custGeom>
                <a:avLst/>
                <a:gdLst>
                  <a:gd name="T0" fmla="*/ 14 w 14"/>
                  <a:gd name="T1" fmla="*/ 0 h 14"/>
                  <a:gd name="T2" fmla="*/ 0 w 14"/>
                  <a:gd name="T3" fmla="*/ 14 h 14"/>
                  <a:gd name="T4" fmla="*/ 10 w 14"/>
                  <a:gd name="T5" fmla="*/ 14 h 14"/>
                  <a:gd name="T6" fmla="*/ 14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8"/>
              <p:cNvSpPr>
                <a:spLocks/>
              </p:cNvSpPr>
              <p:nvPr userDrawn="1"/>
            </p:nvSpPr>
            <p:spPr bwMode="auto">
              <a:xfrm>
                <a:off x="1778795" y="6145213"/>
                <a:ext cx="366713" cy="366713"/>
              </a:xfrm>
              <a:custGeom>
                <a:avLst/>
                <a:gdLst>
                  <a:gd name="T0" fmla="*/ 137 w 150"/>
                  <a:gd name="T1" fmla="*/ 0 h 150"/>
                  <a:gd name="T2" fmla="*/ 0 w 150"/>
                  <a:gd name="T3" fmla="*/ 137 h 150"/>
                  <a:gd name="T4" fmla="*/ 3 w 150"/>
                  <a:gd name="T5" fmla="*/ 150 h 150"/>
                  <a:gd name="T6" fmla="*/ 150 w 150"/>
                  <a:gd name="T7" fmla="*/ 2 h 150"/>
                  <a:gd name="T8" fmla="*/ 137 w 150"/>
                  <a:gd name="T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9"/>
              <p:cNvSpPr>
                <a:spLocks/>
              </p:cNvSpPr>
              <p:nvPr userDrawn="1"/>
            </p:nvSpPr>
            <p:spPr bwMode="auto">
              <a:xfrm>
                <a:off x="2064545" y="6272213"/>
                <a:ext cx="266700" cy="250825"/>
              </a:xfrm>
              <a:custGeom>
                <a:avLst/>
                <a:gdLst>
                  <a:gd name="T0" fmla="*/ 103 w 109"/>
                  <a:gd name="T1" fmla="*/ 0 h 103"/>
                  <a:gd name="T2" fmla="*/ 0 w 109"/>
                  <a:gd name="T3" fmla="*/ 103 h 103"/>
                  <a:gd name="T4" fmla="*/ 16 w 109"/>
                  <a:gd name="T5" fmla="*/ 103 h 103"/>
                  <a:gd name="T6" fmla="*/ 109 w 109"/>
                  <a:gd name="T7" fmla="*/ 10 h 103"/>
                  <a:gd name="T8" fmla="*/ 103 w 109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03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426245" y="5067300"/>
              <a:ext cx="1350963" cy="1455738"/>
            </a:xfrm>
            <a:custGeom>
              <a:avLst/>
              <a:gdLst>
                <a:gd name="T0" fmla="*/ 553 w 553"/>
                <a:gd name="T1" fmla="*/ 334 h 596"/>
                <a:gd name="T2" fmla="*/ 550 w 553"/>
                <a:gd name="T3" fmla="*/ 300 h 596"/>
                <a:gd name="T4" fmla="*/ 543 w 553"/>
                <a:gd name="T5" fmla="*/ 268 h 596"/>
                <a:gd name="T6" fmla="*/ 414 w 553"/>
                <a:gd name="T7" fmla="*/ 71 h 596"/>
                <a:gd name="T8" fmla="*/ 412 w 553"/>
                <a:gd name="T9" fmla="*/ 69 h 596"/>
                <a:gd name="T10" fmla="*/ 391 w 553"/>
                <a:gd name="T11" fmla="*/ 54 h 596"/>
                <a:gd name="T12" fmla="*/ 388 w 553"/>
                <a:gd name="T13" fmla="*/ 53 h 596"/>
                <a:gd name="T14" fmla="*/ 204 w 553"/>
                <a:gd name="T15" fmla="*/ 0 h 596"/>
                <a:gd name="T16" fmla="*/ 0 w 553"/>
                <a:gd name="T17" fmla="*/ 66 h 596"/>
                <a:gd name="T18" fmla="*/ 0 w 553"/>
                <a:gd name="T19" fmla="*/ 596 h 596"/>
                <a:gd name="T20" fmla="*/ 451 w 553"/>
                <a:gd name="T21" fmla="*/ 596 h 596"/>
                <a:gd name="T22" fmla="*/ 543 w 553"/>
                <a:gd name="T23" fmla="*/ 434 h 596"/>
                <a:gd name="T24" fmla="*/ 553 w 553"/>
                <a:gd name="T25" fmla="*/ 349 h 596"/>
                <a:gd name="T26" fmla="*/ 553 w 553"/>
                <a:gd name="T27" fmla="*/ 3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3" h="596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674020" y="4994275"/>
              <a:ext cx="569913" cy="584200"/>
            </a:xfrm>
            <a:custGeom>
              <a:avLst/>
              <a:gdLst>
                <a:gd name="T0" fmla="*/ 233 w 233"/>
                <a:gd name="T1" fmla="*/ 19 h 239"/>
                <a:gd name="T2" fmla="*/ 214 w 233"/>
                <a:gd name="T3" fmla="*/ 0 h 239"/>
                <a:gd name="T4" fmla="*/ 0 w 233"/>
                <a:gd name="T5" fmla="*/ 213 h 239"/>
                <a:gd name="T6" fmla="*/ 13 w 233"/>
                <a:gd name="T7" fmla="*/ 239 h 239"/>
                <a:gd name="T8" fmla="*/ 233 w 233"/>
                <a:gd name="T9" fmla="*/ 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9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132682" y="5514975"/>
              <a:ext cx="573088" cy="590550"/>
            </a:xfrm>
            <a:custGeom>
              <a:avLst/>
              <a:gdLst>
                <a:gd name="T0" fmla="*/ 0 w 235"/>
                <a:gd name="T1" fmla="*/ 223 h 242"/>
                <a:gd name="T2" fmla="*/ 19 w 235"/>
                <a:gd name="T3" fmla="*/ 242 h 242"/>
                <a:gd name="T4" fmla="*/ 143 w 235"/>
                <a:gd name="T5" fmla="*/ 117 h 242"/>
                <a:gd name="T6" fmla="*/ 235 w 235"/>
                <a:gd name="T7" fmla="*/ 26 h 242"/>
                <a:gd name="T8" fmla="*/ 222 w 235"/>
                <a:gd name="T9" fmla="*/ 0 h 242"/>
                <a:gd name="T10" fmla="*/ 137 w 235"/>
                <a:gd name="T11" fmla="*/ 85 h 242"/>
                <a:gd name="T12" fmla="*/ 0 w 235"/>
                <a:gd name="T13" fmla="*/ 22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42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732757" y="5262563"/>
              <a:ext cx="488950" cy="560388"/>
            </a:xfrm>
            <a:custGeom>
              <a:avLst/>
              <a:gdLst>
                <a:gd name="T0" fmla="*/ 155 w 200"/>
                <a:gd name="T1" fmla="*/ 0 h 229"/>
                <a:gd name="T2" fmla="*/ 0 w 200"/>
                <a:gd name="T3" fmla="*/ 156 h 229"/>
                <a:gd name="T4" fmla="*/ 9 w 200"/>
                <a:gd name="T5" fmla="*/ 188 h 229"/>
                <a:gd name="T6" fmla="*/ 15 w 200"/>
                <a:gd name="T7" fmla="*/ 220 h 229"/>
                <a:gd name="T8" fmla="*/ 16 w 200"/>
                <a:gd name="T9" fmla="*/ 229 h 229"/>
                <a:gd name="T10" fmla="*/ 200 w 200"/>
                <a:gd name="T11" fmla="*/ 45 h 229"/>
                <a:gd name="T12" fmla="*/ 155 w 200"/>
                <a:gd name="T13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29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1046957" y="5643563"/>
              <a:ext cx="725488" cy="793750"/>
            </a:xfrm>
            <a:custGeom>
              <a:avLst/>
              <a:gdLst>
                <a:gd name="T0" fmla="*/ 290 w 297"/>
                <a:gd name="T1" fmla="*/ 32 h 325"/>
                <a:gd name="T2" fmla="*/ 281 w 297"/>
                <a:gd name="T3" fmla="*/ 0 h 325"/>
                <a:gd name="T4" fmla="*/ 181 w 297"/>
                <a:gd name="T5" fmla="*/ 99 h 325"/>
                <a:gd name="T6" fmla="*/ 0 w 297"/>
                <a:gd name="T7" fmla="*/ 281 h 325"/>
                <a:gd name="T8" fmla="*/ 45 w 297"/>
                <a:gd name="T9" fmla="*/ 325 h 325"/>
                <a:gd name="T10" fmla="*/ 171 w 297"/>
                <a:gd name="T11" fmla="*/ 198 h 325"/>
                <a:gd name="T12" fmla="*/ 297 w 297"/>
                <a:gd name="T13" fmla="*/ 73 h 325"/>
                <a:gd name="T14" fmla="*/ 296 w 297"/>
                <a:gd name="T15" fmla="*/ 64 h 325"/>
                <a:gd name="T16" fmla="*/ 290 w 297"/>
                <a:gd name="T17" fmla="*/ 3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25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427723" y="4991536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372160" y="4443848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2443957" y="5487988"/>
              <a:ext cx="1090613" cy="1087438"/>
            </a:xfrm>
            <a:custGeom>
              <a:avLst/>
              <a:gdLst>
                <a:gd name="T0" fmla="*/ 445 w 447"/>
                <a:gd name="T1" fmla="*/ 0 h 445"/>
                <a:gd name="T2" fmla="*/ 112 w 447"/>
                <a:gd name="T3" fmla="*/ 333 h 445"/>
                <a:gd name="T4" fmla="*/ 111 w 447"/>
                <a:gd name="T5" fmla="*/ 333 h 445"/>
                <a:gd name="T6" fmla="*/ 106 w 447"/>
                <a:gd name="T7" fmla="*/ 337 h 445"/>
                <a:gd name="T8" fmla="*/ 107 w 447"/>
                <a:gd name="T9" fmla="*/ 338 h 445"/>
                <a:gd name="T10" fmla="*/ 88 w 447"/>
                <a:gd name="T11" fmla="*/ 357 h 445"/>
                <a:gd name="T12" fmla="*/ 83 w 447"/>
                <a:gd name="T13" fmla="*/ 356 h 445"/>
                <a:gd name="T14" fmla="*/ 73 w 447"/>
                <a:gd name="T15" fmla="*/ 365 h 445"/>
                <a:gd name="T16" fmla="*/ 75 w 447"/>
                <a:gd name="T17" fmla="*/ 370 h 445"/>
                <a:gd name="T18" fmla="*/ 0 w 447"/>
                <a:gd name="T19" fmla="*/ 445 h 445"/>
                <a:gd name="T20" fmla="*/ 4 w 447"/>
                <a:gd name="T21" fmla="*/ 445 h 445"/>
                <a:gd name="T22" fmla="*/ 77 w 447"/>
                <a:gd name="T23" fmla="*/ 373 h 445"/>
                <a:gd name="T24" fmla="*/ 83 w 447"/>
                <a:gd name="T25" fmla="*/ 375 h 445"/>
                <a:gd name="T26" fmla="*/ 92 w 447"/>
                <a:gd name="T27" fmla="*/ 365 h 445"/>
                <a:gd name="T28" fmla="*/ 90 w 447"/>
                <a:gd name="T29" fmla="*/ 359 h 445"/>
                <a:gd name="T30" fmla="*/ 108 w 447"/>
                <a:gd name="T31" fmla="*/ 341 h 445"/>
                <a:gd name="T32" fmla="*/ 111 w 447"/>
                <a:gd name="T33" fmla="*/ 342 h 445"/>
                <a:gd name="T34" fmla="*/ 115 w 447"/>
                <a:gd name="T35" fmla="*/ 337 h 445"/>
                <a:gd name="T36" fmla="*/ 115 w 447"/>
                <a:gd name="T37" fmla="*/ 335 h 445"/>
                <a:gd name="T38" fmla="*/ 447 w 447"/>
                <a:gd name="T39" fmla="*/ 2 h 445"/>
                <a:gd name="T40" fmla="*/ 445 w 447"/>
                <a:gd name="T41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445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2870995" y="4718050"/>
              <a:ext cx="808038" cy="806450"/>
            </a:xfrm>
            <a:custGeom>
              <a:avLst/>
              <a:gdLst>
                <a:gd name="T0" fmla="*/ 325 w 331"/>
                <a:gd name="T1" fmla="*/ 0 h 330"/>
                <a:gd name="T2" fmla="*/ 320 w 331"/>
                <a:gd name="T3" fmla="*/ 5 h 330"/>
                <a:gd name="T4" fmla="*/ 321 w 331"/>
                <a:gd name="T5" fmla="*/ 8 h 330"/>
                <a:gd name="T6" fmla="*/ 283 w 331"/>
                <a:gd name="T7" fmla="*/ 46 h 330"/>
                <a:gd name="T8" fmla="*/ 275 w 331"/>
                <a:gd name="T9" fmla="*/ 43 h 330"/>
                <a:gd name="T10" fmla="*/ 263 w 331"/>
                <a:gd name="T11" fmla="*/ 55 h 330"/>
                <a:gd name="T12" fmla="*/ 266 w 331"/>
                <a:gd name="T13" fmla="*/ 63 h 330"/>
                <a:gd name="T14" fmla="*/ 0 w 331"/>
                <a:gd name="T15" fmla="*/ 328 h 330"/>
                <a:gd name="T16" fmla="*/ 2 w 331"/>
                <a:gd name="T17" fmla="*/ 330 h 330"/>
                <a:gd name="T18" fmla="*/ 268 w 331"/>
                <a:gd name="T19" fmla="*/ 65 h 330"/>
                <a:gd name="T20" fmla="*/ 275 w 331"/>
                <a:gd name="T21" fmla="*/ 68 h 330"/>
                <a:gd name="T22" fmla="*/ 288 w 331"/>
                <a:gd name="T23" fmla="*/ 55 h 330"/>
                <a:gd name="T24" fmla="*/ 285 w 331"/>
                <a:gd name="T25" fmla="*/ 48 h 330"/>
                <a:gd name="T26" fmla="*/ 323 w 331"/>
                <a:gd name="T27" fmla="*/ 10 h 330"/>
                <a:gd name="T28" fmla="*/ 325 w 331"/>
                <a:gd name="T29" fmla="*/ 11 h 330"/>
                <a:gd name="T30" fmla="*/ 331 w 331"/>
                <a:gd name="T31" fmla="*/ 5 h 330"/>
                <a:gd name="T32" fmla="*/ 325 w 331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0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62"/>
            <p:cNvSpPr>
              <a:spLocks/>
            </p:cNvSpPr>
            <p:nvPr userDrawn="1"/>
          </p:nvSpPr>
          <p:spPr bwMode="auto">
            <a:xfrm>
              <a:off x="916782" y="5235575"/>
              <a:ext cx="520700" cy="520700"/>
            </a:xfrm>
            <a:custGeom>
              <a:avLst/>
              <a:gdLst>
                <a:gd name="T0" fmla="*/ 211 w 213"/>
                <a:gd name="T1" fmla="*/ 0 h 213"/>
                <a:gd name="T2" fmla="*/ 122 w 213"/>
                <a:gd name="T3" fmla="*/ 89 h 213"/>
                <a:gd name="T4" fmla="*/ 117 w 213"/>
                <a:gd name="T5" fmla="*/ 87 h 213"/>
                <a:gd name="T6" fmla="*/ 107 w 213"/>
                <a:gd name="T7" fmla="*/ 96 h 213"/>
                <a:gd name="T8" fmla="*/ 109 w 213"/>
                <a:gd name="T9" fmla="*/ 102 h 213"/>
                <a:gd name="T10" fmla="*/ 64 w 213"/>
                <a:gd name="T11" fmla="*/ 146 h 213"/>
                <a:gd name="T12" fmla="*/ 48 w 213"/>
                <a:gd name="T13" fmla="*/ 140 h 213"/>
                <a:gd name="T14" fmla="*/ 23 w 213"/>
                <a:gd name="T15" fmla="*/ 165 h 213"/>
                <a:gd name="T16" fmla="*/ 30 w 213"/>
                <a:gd name="T17" fmla="*/ 181 h 213"/>
                <a:gd name="T18" fmla="*/ 0 w 213"/>
                <a:gd name="T19" fmla="*/ 211 h 213"/>
                <a:gd name="T20" fmla="*/ 2 w 213"/>
                <a:gd name="T21" fmla="*/ 213 h 213"/>
                <a:gd name="T22" fmla="*/ 32 w 213"/>
                <a:gd name="T23" fmla="*/ 183 h 213"/>
                <a:gd name="T24" fmla="*/ 48 w 213"/>
                <a:gd name="T25" fmla="*/ 189 h 213"/>
                <a:gd name="T26" fmla="*/ 72 w 213"/>
                <a:gd name="T27" fmla="*/ 165 h 213"/>
                <a:gd name="T28" fmla="*/ 66 w 213"/>
                <a:gd name="T29" fmla="*/ 149 h 213"/>
                <a:gd name="T30" fmla="*/ 111 w 213"/>
                <a:gd name="T31" fmla="*/ 104 h 213"/>
                <a:gd name="T32" fmla="*/ 117 w 213"/>
                <a:gd name="T33" fmla="*/ 106 h 213"/>
                <a:gd name="T34" fmla="*/ 126 w 213"/>
                <a:gd name="T35" fmla="*/ 96 h 213"/>
                <a:gd name="T36" fmla="*/ 124 w 213"/>
                <a:gd name="T37" fmla="*/ 91 h 213"/>
                <a:gd name="T38" fmla="*/ 213 w 213"/>
                <a:gd name="T39" fmla="*/ 2 h 213"/>
                <a:gd name="T40" fmla="*/ 211 w 213"/>
                <a:gd name="T41" fmla="*/ 0 h 213"/>
                <a:gd name="T42" fmla="*/ 211 w 213"/>
                <a:gd name="T4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1" name="직사각형 180"/>
          <p:cNvSpPr/>
          <p:nvPr userDrawn="1"/>
        </p:nvSpPr>
        <p:spPr>
          <a:xfrm>
            <a:off x="146374" y="152400"/>
            <a:ext cx="9683426" cy="6580584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3" name="그림 18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5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05809" y="-65113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27634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28"/>
          <p:cNvSpPr>
            <a:spLocks noEditPoints="1"/>
          </p:cNvSpPr>
          <p:nvPr userDrawn="1"/>
        </p:nvSpPr>
        <p:spPr bwMode="auto">
          <a:xfrm>
            <a:off x="255649" y="444500"/>
            <a:ext cx="2420938" cy="3290888"/>
          </a:xfrm>
          <a:custGeom>
            <a:avLst/>
            <a:gdLst>
              <a:gd name="T0" fmla="*/ 369 w 645"/>
              <a:gd name="T1" fmla="*/ 217 h 876"/>
              <a:gd name="T2" fmla="*/ 90 w 645"/>
              <a:gd name="T3" fmla="*/ 64 h 876"/>
              <a:gd name="T4" fmla="*/ 90 w 645"/>
              <a:gd name="T5" fmla="*/ 491 h 876"/>
              <a:gd name="T6" fmla="*/ 185 w 645"/>
              <a:gd name="T7" fmla="*/ 668 h 876"/>
              <a:gd name="T8" fmla="*/ 459 w 645"/>
              <a:gd name="T9" fmla="*/ 825 h 876"/>
              <a:gd name="T10" fmla="*/ 458 w 645"/>
              <a:gd name="T11" fmla="*/ 504 h 876"/>
              <a:gd name="T12" fmla="*/ 465 w 645"/>
              <a:gd name="T13" fmla="*/ 292 h 876"/>
              <a:gd name="T14" fmla="*/ 540 w 645"/>
              <a:gd name="T15" fmla="*/ 241 h 876"/>
              <a:gd name="T16" fmla="*/ 540 w 645"/>
              <a:gd name="T17" fmla="*/ 241 h 876"/>
              <a:gd name="T18" fmla="*/ 382 w 645"/>
              <a:gd name="T19" fmla="*/ 229 h 876"/>
              <a:gd name="T20" fmla="*/ 179 w 645"/>
              <a:gd name="T21" fmla="*/ 208 h 876"/>
              <a:gd name="T22" fmla="*/ 261 w 645"/>
              <a:gd name="T23" fmla="*/ 169 h 876"/>
              <a:gd name="T24" fmla="*/ 202 w 645"/>
              <a:gd name="T25" fmla="*/ 445 h 876"/>
              <a:gd name="T26" fmla="*/ 202 w 645"/>
              <a:gd name="T27" fmla="*/ 331 h 876"/>
              <a:gd name="T28" fmla="*/ 193 w 645"/>
              <a:gd name="T29" fmla="*/ 320 h 876"/>
              <a:gd name="T30" fmla="*/ 180 w 645"/>
              <a:gd name="T31" fmla="*/ 239 h 876"/>
              <a:gd name="T32" fmla="*/ 172 w 645"/>
              <a:gd name="T33" fmla="*/ 331 h 876"/>
              <a:gd name="T34" fmla="*/ 172 w 645"/>
              <a:gd name="T35" fmla="*/ 445 h 876"/>
              <a:gd name="T36" fmla="*/ 172 w 645"/>
              <a:gd name="T37" fmla="*/ 445 h 876"/>
              <a:gd name="T38" fmla="*/ 113 w 645"/>
              <a:gd name="T39" fmla="*/ 496 h 876"/>
              <a:gd name="T40" fmla="*/ 265 w 645"/>
              <a:gd name="T41" fmla="*/ 389 h 876"/>
              <a:gd name="T42" fmla="*/ 196 w 645"/>
              <a:gd name="T43" fmla="*/ 538 h 876"/>
              <a:gd name="T44" fmla="*/ 359 w 645"/>
              <a:gd name="T45" fmla="*/ 649 h 876"/>
              <a:gd name="T46" fmla="*/ 294 w 645"/>
              <a:gd name="T47" fmla="*/ 498 h 876"/>
              <a:gd name="T48" fmla="*/ 285 w 645"/>
              <a:gd name="T49" fmla="*/ 487 h 876"/>
              <a:gd name="T50" fmla="*/ 285 w 645"/>
              <a:gd name="T51" fmla="*/ 288 h 876"/>
              <a:gd name="T52" fmla="*/ 385 w 645"/>
              <a:gd name="T53" fmla="*/ 333 h 876"/>
              <a:gd name="T54" fmla="*/ 374 w 645"/>
              <a:gd name="T55" fmla="*/ 242 h 876"/>
              <a:gd name="T56" fmla="*/ 374 w 645"/>
              <a:gd name="T57" fmla="*/ 242 h 876"/>
              <a:gd name="T58" fmla="*/ 358 w 645"/>
              <a:gd name="T59" fmla="*/ 238 h 876"/>
              <a:gd name="T60" fmla="*/ 199 w 645"/>
              <a:gd name="T61" fmla="*/ 221 h 876"/>
              <a:gd name="T62" fmla="*/ 267 w 645"/>
              <a:gd name="T63" fmla="*/ 156 h 876"/>
              <a:gd name="T64" fmla="*/ 267 w 645"/>
              <a:gd name="T65" fmla="*/ 61 h 876"/>
              <a:gd name="T66" fmla="*/ 104 w 645"/>
              <a:gd name="T67" fmla="*/ 73 h 876"/>
              <a:gd name="T68" fmla="*/ 13 w 645"/>
              <a:gd name="T69" fmla="*/ 320 h 876"/>
              <a:gd name="T70" fmla="*/ 89 w 645"/>
              <a:gd name="T71" fmla="*/ 372 h 876"/>
              <a:gd name="T72" fmla="*/ 89 w 645"/>
              <a:gd name="T73" fmla="*/ 372 h 876"/>
              <a:gd name="T74" fmla="*/ 98 w 645"/>
              <a:gd name="T75" fmla="*/ 269 h 876"/>
              <a:gd name="T76" fmla="*/ 82 w 645"/>
              <a:gd name="T77" fmla="*/ 604 h 876"/>
              <a:gd name="T78" fmla="*/ 87 w 645"/>
              <a:gd name="T79" fmla="*/ 619 h 876"/>
              <a:gd name="T80" fmla="*/ 19 w 645"/>
              <a:gd name="T81" fmla="*/ 551 h 876"/>
              <a:gd name="T82" fmla="*/ 105 w 645"/>
              <a:gd name="T83" fmla="*/ 702 h 876"/>
              <a:gd name="T84" fmla="*/ 178 w 645"/>
              <a:gd name="T85" fmla="*/ 649 h 876"/>
              <a:gd name="T86" fmla="*/ 194 w 645"/>
              <a:gd name="T87" fmla="*/ 650 h 876"/>
              <a:gd name="T88" fmla="*/ 194 w 645"/>
              <a:gd name="T89" fmla="*/ 650 h 876"/>
              <a:gd name="T90" fmla="*/ 271 w 645"/>
              <a:gd name="T91" fmla="*/ 700 h 876"/>
              <a:gd name="T92" fmla="*/ 356 w 645"/>
              <a:gd name="T93" fmla="*/ 556 h 876"/>
              <a:gd name="T94" fmla="*/ 352 w 645"/>
              <a:gd name="T95" fmla="*/ 659 h 876"/>
              <a:gd name="T96" fmla="*/ 357 w 645"/>
              <a:gd name="T97" fmla="*/ 764 h 876"/>
              <a:gd name="T98" fmla="*/ 362 w 645"/>
              <a:gd name="T99" fmla="*/ 776 h 876"/>
              <a:gd name="T100" fmla="*/ 378 w 645"/>
              <a:gd name="T101" fmla="*/ 776 h 876"/>
              <a:gd name="T102" fmla="*/ 453 w 645"/>
              <a:gd name="T103" fmla="*/ 807 h 876"/>
              <a:gd name="T104" fmla="*/ 371 w 645"/>
              <a:gd name="T105" fmla="*/ 756 h 876"/>
              <a:gd name="T106" fmla="*/ 367 w 645"/>
              <a:gd name="T107" fmla="*/ 435 h 876"/>
              <a:gd name="T108" fmla="*/ 370 w 645"/>
              <a:gd name="T109" fmla="*/ 435 h 876"/>
              <a:gd name="T110" fmla="*/ 444 w 645"/>
              <a:gd name="T111" fmla="*/ 498 h 876"/>
              <a:gd name="T112" fmla="*/ 452 w 645"/>
              <a:gd name="T113" fmla="*/ 486 h 876"/>
              <a:gd name="T114" fmla="*/ 535 w 645"/>
              <a:gd name="T115" fmla="*/ 443 h 876"/>
              <a:gd name="T116" fmla="*/ 540 w 645"/>
              <a:gd name="T117" fmla="*/ 455 h 876"/>
              <a:gd name="T118" fmla="*/ 546 w 645"/>
              <a:gd name="T119" fmla="*/ 343 h 876"/>
              <a:gd name="T120" fmla="*/ 556 w 645"/>
              <a:gd name="T121" fmla="*/ 538 h 876"/>
              <a:gd name="T122" fmla="*/ 631 w 645"/>
              <a:gd name="T123" fmla="*/ 48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5" h="876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586718" y="2485621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 algn="ctr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3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1637942" y="3469356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8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37942" y="40050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179" name="그룹 178"/>
          <p:cNvGrpSpPr/>
          <p:nvPr userDrawn="1"/>
        </p:nvGrpSpPr>
        <p:grpSpPr>
          <a:xfrm>
            <a:off x="2301006" y="2162176"/>
            <a:ext cx="977900" cy="1158875"/>
            <a:chOff x="1408907" y="2452688"/>
            <a:chExt cx="977900" cy="1158875"/>
          </a:xfrm>
          <a:solidFill>
            <a:srgbClr val="453C55">
              <a:alpha val="20000"/>
            </a:srgbClr>
          </a:solidFill>
        </p:grpSpPr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08907" y="2897188"/>
              <a:ext cx="719138" cy="714375"/>
            </a:xfrm>
            <a:custGeom>
              <a:avLst/>
              <a:gdLst>
                <a:gd name="T0" fmla="*/ 284 w 295"/>
                <a:gd name="T1" fmla="*/ 0 h 293"/>
                <a:gd name="T2" fmla="*/ 273 w 295"/>
                <a:gd name="T3" fmla="*/ 11 h 293"/>
                <a:gd name="T4" fmla="*/ 275 w 295"/>
                <a:gd name="T5" fmla="*/ 17 h 293"/>
                <a:gd name="T6" fmla="*/ 52 w 295"/>
                <a:gd name="T7" fmla="*/ 239 h 293"/>
                <a:gd name="T8" fmla="*/ 50 w 295"/>
                <a:gd name="T9" fmla="*/ 239 h 293"/>
                <a:gd name="T10" fmla="*/ 45 w 295"/>
                <a:gd name="T11" fmla="*/ 244 h 293"/>
                <a:gd name="T12" fmla="*/ 45 w 295"/>
                <a:gd name="T13" fmla="*/ 246 h 293"/>
                <a:gd name="T14" fmla="*/ 0 w 295"/>
                <a:gd name="T15" fmla="*/ 291 h 293"/>
                <a:gd name="T16" fmla="*/ 2 w 295"/>
                <a:gd name="T17" fmla="*/ 293 h 293"/>
                <a:gd name="T18" fmla="*/ 47 w 295"/>
                <a:gd name="T19" fmla="*/ 249 h 293"/>
                <a:gd name="T20" fmla="*/ 50 w 295"/>
                <a:gd name="T21" fmla="*/ 250 h 293"/>
                <a:gd name="T22" fmla="*/ 55 w 295"/>
                <a:gd name="T23" fmla="*/ 244 h 293"/>
                <a:gd name="T24" fmla="*/ 54 w 295"/>
                <a:gd name="T25" fmla="*/ 241 h 293"/>
                <a:gd name="T26" fmla="*/ 277 w 295"/>
                <a:gd name="T27" fmla="*/ 19 h 293"/>
                <a:gd name="T28" fmla="*/ 284 w 295"/>
                <a:gd name="T29" fmla="*/ 21 h 293"/>
                <a:gd name="T30" fmla="*/ 295 w 295"/>
                <a:gd name="T31" fmla="*/ 11 h 293"/>
                <a:gd name="T32" fmla="*/ 284 w 295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93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691482" y="2452688"/>
              <a:ext cx="695325" cy="695325"/>
            </a:xfrm>
            <a:custGeom>
              <a:avLst/>
              <a:gdLst>
                <a:gd name="T0" fmla="*/ 283 w 285"/>
                <a:gd name="T1" fmla="*/ 0 h 285"/>
                <a:gd name="T2" fmla="*/ 64 w 285"/>
                <a:gd name="T3" fmla="*/ 219 h 285"/>
                <a:gd name="T4" fmla="*/ 56 w 285"/>
                <a:gd name="T5" fmla="*/ 216 h 285"/>
                <a:gd name="T6" fmla="*/ 44 w 285"/>
                <a:gd name="T7" fmla="*/ 228 h 285"/>
                <a:gd name="T8" fmla="*/ 47 w 285"/>
                <a:gd name="T9" fmla="*/ 236 h 285"/>
                <a:gd name="T10" fmla="*/ 0 w 285"/>
                <a:gd name="T11" fmla="*/ 283 h 285"/>
                <a:gd name="T12" fmla="*/ 2 w 285"/>
                <a:gd name="T13" fmla="*/ 285 h 285"/>
                <a:gd name="T14" fmla="*/ 49 w 285"/>
                <a:gd name="T15" fmla="*/ 238 h 285"/>
                <a:gd name="T16" fmla="*/ 56 w 285"/>
                <a:gd name="T17" fmla="*/ 240 h 285"/>
                <a:gd name="T18" fmla="*/ 68 w 285"/>
                <a:gd name="T19" fmla="*/ 228 h 285"/>
                <a:gd name="T20" fmla="*/ 66 w 285"/>
                <a:gd name="T21" fmla="*/ 221 h 285"/>
                <a:gd name="T22" fmla="*/ 285 w 285"/>
                <a:gd name="T23" fmla="*/ 2 h 285"/>
                <a:gd name="T24" fmla="*/ 283 w 28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9" name="Freeform 33"/>
          <p:cNvSpPr>
            <a:spLocks noEditPoints="1"/>
          </p:cNvSpPr>
          <p:nvPr userDrawn="1"/>
        </p:nvSpPr>
        <p:spPr bwMode="auto">
          <a:xfrm>
            <a:off x="7760556" y="1352550"/>
            <a:ext cx="552450" cy="642938"/>
          </a:xfrm>
          <a:custGeom>
            <a:avLst/>
            <a:gdLst>
              <a:gd name="T0" fmla="*/ 103 w 226"/>
              <a:gd name="T1" fmla="*/ 260 h 263"/>
              <a:gd name="T2" fmla="*/ 0 w 226"/>
              <a:gd name="T3" fmla="*/ 188 h 263"/>
              <a:gd name="T4" fmla="*/ 9 w 226"/>
              <a:gd name="T5" fmla="*/ 59 h 263"/>
              <a:gd name="T6" fmla="*/ 113 w 226"/>
              <a:gd name="T7" fmla="*/ 0 h 263"/>
              <a:gd name="T8" fmla="*/ 217 w 226"/>
              <a:gd name="T9" fmla="*/ 59 h 263"/>
              <a:gd name="T10" fmla="*/ 226 w 226"/>
              <a:gd name="T11" fmla="*/ 188 h 263"/>
              <a:gd name="T12" fmla="*/ 123 w 226"/>
              <a:gd name="T13" fmla="*/ 261 h 263"/>
              <a:gd name="T14" fmla="*/ 113 w 226"/>
              <a:gd name="T15" fmla="*/ 263 h 263"/>
              <a:gd name="T16" fmla="*/ 121 w 226"/>
              <a:gd name="T17" fmla="*/ 147 h 263"/>
              <a:gd name="T18" fmla="*/ 120 w 226"/>
              <a:gd name="T19" fmla="*/ 241 h 263"/>
              <a:gd name="T20" fmla="*/ 123 w 226"/>
              <a:gd name="T21" fmla="*/ 244 h 263"/>
              <a:gd name="T22" fmla="*/ 200 w 226"/>
              <a:gd name="T23" fmla="*/ 198 h 263"/>
              <a:gd name="T24" fmla="*/ 200 w 226"/>
              <a:gd name="T25" fmla="*/ 193 h 263"/>
              <a:gd name="T26" fmla="*/ 123 w 226"/>
              <a:gd name="T27" fmla="*/ 146 h 263"/>
              <a:gd name="T28" fmla="*/ 102 w 226"/>
              <a:gd name="T29" fmla="*/ 147 h 263"/>
              <a:gd name="T30" fmla="*/ 26 w 226"/>
              <a:gd name="T31" fmla="*/ 196 h 263"/>
              <a:gd name="T32" fmla="*/ 102 w 226"/>
              <a:gd name="T33" fmla="*/ 243 h 263"/>
              <a:gd name="T34" fmla="*/ 105 w 226"/>
              <a:gd name="T35" fmla="*/ 243 h 263"/>
              <a:gd name="T36" fmla="*/ 106 w 226"/>
              <a:gd name="T37" fmla="*/ 149 h 263"/>
              <a:gd name="T38" fmla="*/ 103 w 226"/>
              <a:gd name="T39" fmla="*/ 146 h 263"/>
              <a:gd name="T40" fmla="*/ 15 w 226"/>
              <a:gd name="T41" fmla="*/ 86 h 263"/>
              <a:gd name="T42" fmla="*/ 14 w 226"/>
              <a:gd name="T43" fmla="*/ 181 h 263"/>
              <a:gd name="T44" fmla="*/ 17 w 226"/>
              <a:gd name="T45" fmla="*/ 184 h 263"/>
              <a:gd name="T46" fmla="*/ 96 w 226"/>
              <a:gd name="T47" fmla="*/ 134 h 263"/>
              <a:gd name="T48" fmla="*/ 96 w 226"/>
              <a:gd name="T49" fmla="*/ 130 h 263"/>
              <a:gd name="T50" fmla="*/ 17 w 226"/>
              <a:gd name="T51" fmla="*/ 85 h 263"/>
              <a:gd name="T52" fmla="*/ 208 w 226"/>
              <a:gd name="T53" fmla="*/ 88 h 263"/>
              <a:gd name="T54" fmla="*/ 129 w 226"/>
              <a:gd name="T55" fmla="*/ 132 h 263"/>
              <a:gd name="T56" fmla="*/ 208 w 226"/>
              <a:gd name="T57" fmla="*/ 182 h 263"/>
              <a:gd name="T58" fmla="*/ 211 w 226"/>
              <a:gd name="T59" fmla="*/ 182 h 263"/>
              <a:gd name="T60" fmla="*/ 212 w 226"/>
              <a:gd name="T61" fmla="*/ 90 h 263"/>
              <a:gd name="T62" fmla="*/ 209 w 226"/>
              <a:gd name="T63" fmla="*/ 87 h 263"/>
              <a:gd name="T64" fmla="*/ 110 w 226"/>
              <a:gd name="T65" fmla="*/ 15 h 263"/>
              <a:gd name="T66" fmla="*/ 21 w 226"/>
              <a:gd name="T67" fmla="*/ 70 h 263"/>
              <a:gd name="T68" fmla="*/ 24 w 226"/>
              <a:gd name="T69" fmla="*/ 73 h 263"/>
              <a:gd name="T70" fmla="*/ 113 w 226"/>
              <a:gd name="T71" fmla="*/ 123 h 263"/>
              <a:gd name="T72" fmla="*/ 205 w 226"/>
              <a:gd name="T73" fmla="*/ 73 h 263"/>
              <a:gd name="T74" fmla="*/ 205 w 226"/>
              <a:gd name="T75" fmla="*/ 69 h 263"/>
              <a:gd name="T76" fmla="*/ 113 w 226"/>
              <a:gd name="T77" fmla="*/ 1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6" h="263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5" name="그룹 174"/>
          <p:cNvGrpSpPr/>
          <p:nvPr userDrawn="1"/>
        </p:nvGrpSpPr>
        <p:grpSpPr>
          <a:xfrm>
            <a:off x="7985981" y="3436938"/>
            <a:ext cx="1298575" cy="1398587"/>
            <a:chOff x="8039895" y="3436938"/>
            <a:chExt cx="1298575" cy="1398587"/>
          </a:xfrm>
          <a:solidFill>
            <a:srgbClr val="D04D6F">
              <a:alpha val="50196"/>
            </a:srgbClr>
          </a:solidFill>
        </p:grpSpPr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8636795" y="3436938"/>
              <a:ext cx="38100" cy="28575"/>
            </a:xfrm>
            <a:custGeom>
              <a:avLst/>
              <a:gdLst>
                <a:gd name="T0" fmla="*/ 0 w 15"/>
                <a:gd name="T1" fmla="*/ 9 h 12"/>
                <a:gd name="T2" fmla="*/ 7 w 15"/>
                <a:gd name="T3" fmla="*/ 12 h 12"/>
                <a:gd name="T4" fmla="*/ 15 w 15"/>
                <a:gd name="T5" fmla="*/ 4 h 12"/>
                <a:gd name="T6" fmla="*/ 14 w 15"/>
                <a:gd name="T7" fmla="*/ 0 h 12"/>
                <a:gd name="T8" fmla="*/ 0 w 15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8454232" y="3551238"/>
              <a:ext cx="19050" cy="12700"/>
            </a:xfrm>
            <a:custGeom>
              <a:avLst/>
              <a:gdLst>
                <a:gd name="T0" fmla="*/ 8 w 8"/>
                <a:gd name="T1" fmla="*/ 0 h 5"/>
                <a:gd name="T2" fmla="*/ 0 w 8"/>
                <a:gd name="T3" fmla="*/ 5 h 5"/>
                <a:gd name="T4" fmla="*/ 1 w 8"/>
                <a:gd name="T5" fmla="*/ 5 h 5"/>
                <a:gd name="T6" fmla="*/ 8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36"/>
            <p:cNvSpPr>
              <a:spLocks noChangeArrowheads="1"/>
            </p:cNvSpPr>
            <p:nvPr userDrawn="1"/>
          </p:nvSpPr>
          <p:spPr bwMode="auto">
            <a:xfrm>
              <a:off x="8535195" y="352107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Oval 37"/>
            <p:cNvSpPr>
              <a:spLocks noChangeArrowheads="1"/>
            </p:cNvSpPr>
            <p:nvPr userDrawn="1"/>
          </p:nvSpPr>
          <p:spPr bwMode="auto">
            <a:xfrm>
              <a:off x="8632032" y="3521075"/>
              <a:ext cx="42863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Oval 38"/>
            <p:cNvSpPr>
              <a:spLocks noChangeArrowheads="1"/>
            </p:cNvSpPr>
            <p:nvPr userDrawn="1"/>
          </p:nvSpPr>
          <p:spPr bwMode="auto">
            <a:xfrm>
              <a:off x="8730457" y="352107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8336757" y="3619500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1 w 17"/>
                <a:gd name="T3" fmla="*/ 4 h 17"/>
                <a:gd name="T4" fmla="*/ 0 w 17"/>
                <a:gd name="T5" fmla="*/ 8 h 17"/>
                <a:gd name="T6" fmla="*/ 8 w 17"/>
                <a:gd name="T7" fmla="*/ 17 h 17"/>
                <a:gd name="T8" fmla="*/ 17 w 17"/>
                <a:gd name="T9" fmla="*/ 8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Oval 40"/>
            <p:cNvSpPr>
              <a:spLocks noChangeArrowheads="1"/>
            </p:cNvSpPr>
            <p:nvPr userDrawn="1"/>
          </p:nvSpPr>
          <p:spPr bwMode="auto">
            <a:xfrm>
              <a:off x="8435182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Oval 41"/>
            <p:cNvSpPr>
              <a:spLocks noChangeArrowheads="1"/>
            </p:cNvSpPr>
            <p:nvPr userDrawn="1"/>
          </p:nvSpPr>
          <p:spPr bwMode="auto">
            <a:xfrm>
              <a:off x="8535195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Oval 42"/>
            <p:cNvSpPr>
              <a:spLocks noChangeArrowheads="1"/>
            </p:cNvSpPr>
            <p:nvPr userDrawn="1"/>
          </p:nvSpPr>
          <p:spPr bwMode="auto">
            <a:xfrm>
              <a:off x="8632032" y="361950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Oval 43"/>
            <p:cNvSpPr>
              <a:spLocks noChangeArrowheads="1"/>
            </p:cNvSpPr>
            <p:nvPr userDrawn="1"/>
          </p:nvSpPr>
          <p:spPr bwMode="auto">
            <a:xfrm>
              <a:off x="873045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8139907" y="3724275"/>
              <a:ext cx="41275" cy="31750"/>
            </a:xfrm>
            <a:custGeom>
              <a:avLst/>
              <a:gdLst>
                <a:gd name="T0" fmla="*/ 0 w 17"/>
                <a:gd name="T1" fmla="*/ 8 h 13"/>
                <a:gd name="T2" fmla="*/ 8 w 17"/>
                <a:gd name="T3" fmla="*/ 13 h 13"/>
                <a:gd name="T4" fmla="*/ 17 w 17"/>
                <a:gd name="T5" fmla="*/ 5 h 13"/>
                <a:gd name="T6" fmla="*/ 15 w 17"/>
                <a:gd name="T7" fmla="*/ 0 h 13"/>
                <a:gd name="T8" fmla="*/ 0 w 17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Oval 45"/>
            <p:cNvSpPr>
              <a:spLocks noChangeArrowheads="1"/>
            </p:cNvSpPr>
            <p:nvPr userDrawn="1"/>
          </p:nvSpPr>
          <p:spPr bwMode="auto">
            <a:xfrm>
              <a:off x="8236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Oval 46"/>
            <p:cNvSpPr>
              <a:spLocks noChangeArrowheads="1"/>
            </p:cNvSpPr>
            <p:nvPr userDrawn="1"/>
          </p:nvSpPr>
          <p:spPr bwMode="auto">
            <a:xfrm>
              <a:off x="833675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Oval 47"/>
            <p:cNvSpPr>
              <a:spLocks noChangeArrowheads="1"/>
            </p:cNvSpPr>
            <p:nvPr userDrawn="1"/>
          </p:nvSpPr>
          <p:spPr bwMode="auto">
            <a:xfrm>
              <a:off x="8435182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48"/>
            <p:cNvSpPr>
              <a:spLocks noChangeArrowheads="1"/>
            </p:cNvSpPr>
            <p:nvPr userDrawn="1"/>
          </p:nvSpPr>
          <p:spPr bwMode="auto">
            <a:xfrm>
              <a:off x="853519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49"/>
            <p:cNvSpPr>
              <a:spLocks noChangeArrowheads="1"/>
            </p:cNvSpPr>
            <p:nvPr userDrawn="1"/>
          </p:nvSpPr>
          <p:spPr bwMode="auto">
            <a:xfrm>
              <a:off x="8632032" y="37147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Oval 50"/>
            <p:cNvSpPr>
              <a:spLocks noChangeArrowheads="1"/>
            </p:cNvSpPr>
            <p:nvPr userDrawn="1"/>
          </p:nvSpPr>
          <p:spPr bwMode="auto">
            <a:xfrm>
              <a:off x="873045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Oval 51"/>
            <p:cNvSpPr>
              <a:spLocks noChangeArrowheads="1"/>
            </p:cNvSpPr>
            <p:nvPr userDrawn="1"/>
          </p:nvSpPr>
          <p:spPr bwMode="auto">
            <a:xfrm>
              <a:off x="80398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Oval 52"/>
            <p:cNvSpPr>
              <a:spLocks noChangeArrowheads="1"/>
            </p:cNvSpPr>
            <p:nvPr userDrawn="1"/>
          </p:nvSpPr>
          <p:spPr bwMode="auto">
            <a:xfrm>
              <a:off x="8139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Oval 53"/>
            <p:cNvSpPr>
              <a:spLocks noChangeArrowheads="1"/>
            </p:cNvSpPr>
            <p:nvPr userDrawn="1"/>
          </p:nvSpPr>
          <p:spPr bwMode="auto">
            <a:xfrm>
              <a:off x="8236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Oval 54"/>
            <p:cNvSpPr>
              <a:spLocks noChangeArrowheads="1"/>
            </p:cNvSpPr>
            <p:nvPr userDrawn="1"/>
          </p:nvSpPr>
          <p:spPr bwMode="auto">
            <a:xfrm>
              <a:off x="8336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55"/>
            <p:cNvSpPr>
              <a:spLocks noChangeArrowheads="1"/>
            </p:cNvSpPr>
            <p:nvPr userDrawn="1"/>
          </p:nvSpPr>
          <p:spPr bwMode="auto">
            <a:xfrm>
              <a:off x="8435182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56"/>
            <p:cNvSpPr>
              <a:spLocks noChangeArrowheads="1"/>
            </p:cNvSpPr>
            <p:nvPr userDrawn="1"/>
          </p:nvSpPr>
          <p:spPr bwMode="auto">
            <a:xfrm>
              <a:off x="853519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Oval 57"/>
            <p:cNvSpPr>
              <a:spLocks noChangeArrowheads="1"/>
            </p:cNvSpPr>
            <p:nvPr userDrawn="1"/>
          </p:nvSpPr>
          <p:spPr bwMode="auto">
            <a:xfrm>
              <a:off x="8632032" y="38131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58"/>
            <p:cNvSpPr>
              <a:spLocks noChangeArrowheads="1"/>
            </p:cNvSpPr>
            <p:nvPr userDrawn="1"/>
          </p:nvSpPr>
          <p:spPr bwMode="auto">
            <a:xfrm>
              <a:off x="873045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59"/>
            <p:cNvSpPr>
              <a:spLocks noChangeArrowheads="1"/>
            </p:cNvSpPr>
            <p:nvPr userDrawn="1"/>
          </p:nvSpPr>
          <p:spPr bwMode="auto">
            <a:xfrm>
              <a:off x="80398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60"/>
            <p:cNvSpPr>
              <a:spLocks noChangeArrowheads="1"/>
            </p:cNvSpPr>
            <p:nvPr userDrawn="1"/>
          </p:nvSpPr>
          <p:spPr bwMode="auto">
            <a:xfrm>
              <a:off x="8139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61"/>
            <p:cNvSpPr>
              <a:spLocks noChangeArrowheads="1"/>
            </p:cNvSpPr>
            <p:nvPr userDrawn="1"/>
          </p:nvSpPr>
          <p:spPr bwMode="auto">
            <a:xfrm>
              <a:off x="8236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62"/>
            <p:cNvSpPr>
              <a:spLocks noChangeArrowheads="1"/>
            </p:cNvSpPr>
            <p:nvPr userDrawn="1"/>
          </p:nvSpPr>
          <p:spPr bwMode="auto">
            <a:xfrm>
              <a:off x="8336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63"/>
            <p:cNvSpPr>
              <a:spLocks noChangeArrowheads="1"/>
            </p:cNvSpPr>
            <p:nvPr userDrawn="1"/>
          </p:nvSpPr>
          <p:spPr bwMode="auto">
            <a:xfrm>
              <a:off x="8435182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64"/>
            <p:cNvSpPr>
              <a:spLocks noChangeArrowheads="1"/>
            </p:cNvSpPr>
            <p:nvPr userDrawn="1"/>
          </p:nvSpPr>
          <p:spPr bwMode="auto">
            <a:xfrm>
              <a:off x="853519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65"/>
            <p:cNvSpPr>
              <a:spLocks noChangeArrowheads="1"/>
            </p:cNvSpPr>
            <p:nvPr userDrawn="1"/>
          </p:nvSpPr>
          <p:spPr bwMode="auto">
            <a:xfrm>
              <a:off x="8632032" y="3910013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Oval 66"/>
            <p:cNvSpPr>
              <a:spLocks noChangeArrowheads="1"/>
            </p:cNvSpPr>
            <p:nvPr userDrawn="1"/>
          </p:nvSpPr>
          <p:spPr bwMode="auto">
            <a:xfrm>
              <a:off x="873045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Oval 67"/>
            <p:cNvSpPr>
              <a:spLocks noChangeArrowheads="1"/>
            </p:cNvSpPr>
            <p:nvPr userDrawn="1"/>
          </p:nvSpPr>
          <p:spPr bwMode="auto">
            <a:xfrm>
              <a:off x="8139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68"/>
            <p:cNvSpPr>
              <a:spLocks noChangeArrowheads="1"/>
            </p:cNvSpPr>
            <p:nvPr userDrawn="1"/>
          </p:nvSpPr>
          <p:spPr bwMode="auto">
            <a:xfrm>
              <a:off x="8236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Oval 69"/>
            <p:cNvSpPr>
              <a:spLocks noChangeArrowheads="1"/>
            </p:cNvSpPr>
            <p:nvPr userDrawn="1"/>
          </p:nvSpPr>
          <p:spPr bwMode="auto">
            <a:xfrm>
              <a:off x="8336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Oval 70"/>
            <p:cNvSpPr>
              <a:spLocks noChangeArrowheads="1"/>
            </p:cNvSpPr>
            <p:nvPr userDrawn="1"/>
          </p:nvSpPr>
          <p:spPr bwMode="auto">
            <a:xfrm>
              <a:off x="8435182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Oval 71"/>
            <p:cNvSpPr>
              <a:spLocks noChangeArrowheads="1"/>
            </p:cNvSpPr>
            <p:nvPr userDrawn="1"/>
          </p:nvSpPr>
          <p:spPr bwMode="auto">
            <a:xfrm>
              <a:off x="853519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Oval 72"/>
            <p:cNvSpPr>
              <a:spLocks noChangeArrowheads="1"/>
            </p:cNvSpPr>
            <p:nvPr userDrawn="1"/>
          </p:nvSpPr>
          <p:spPr bwMode="auto">
            <a:xfrm>
              <a:off x="8632032" y="4008438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Oval 73"/>
            <p:cNvSpPr>
              <a:spLocks noChangeArrowheads="1"/>
            </p:cNvSpPr>
            <p:nvPr userDrawn="1"/>
          </p:nvSpPr>
          <p:spPr bwMode="auto">
            <a:xfrm>
              <a:off x="873045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Oval 74"/>
            <p:cNvSpPr>
              <a:spLocks noChangeArrowheads="1"/>
            </p:cNvSpPr>
            <p:nvPr userDrawn="1"/>
          </p:nvSpPr>
          <p:spPr bwMode="auto">
            <a:xfrm>
              <a:off x="8236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Oval 75"/>
            <p:cNvSpPr>
              <a:spLocks noChangeArrowheads="1"/>
            </p:cNvSpPr>
            <p:nvPr userDrawn="1"/>
          </p:nvSpPr>
          <p:spPr bwMode="auto">
            <a:xfrm>
              <a:off x="8336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Oval 76"/>
            <p:cNvSpPr>
              <a:spLocks noChangeArrowheads="1"/>
            </p:cNvSpPr>
            <p:nvPr userDrawn="1"/>
          </p:nvSpPr>
          <p:spPr bwMode="auto">
            <a:xfrm>
              <a:off x="8435182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Oval 77"/>
            <p:cNvSpPr>
              <a:spLocks noChangeArrowheads="1"/>
            </p:cNvSpPr>
            <p:nvPr userDrawn="1"/>
          </p:nvSpPr>
          <p:spPr bwMode="auto">
            <a:xfrm>
              <a:off x="853519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Oval 78"/>
            <p:cNvSpPr>
              <a:spLocks noChangeArrowheads="1"/>
            </p:cNvSpPr>
            <p:nvPr userDrawn="1"/>
          </p:nvSpPr>
          <p:spPr bwMode="auto">
            <a:xfrm>
              <a:off x="8632032" y="410527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Oval 79"/>
            <p:cNvSpPr>
              <a:spLocks noChangeArrowheads="1"/>
            </p:cNvSpPr>
            <p:nvPr userDrawn="1"/>
          </p:nvSpPr>
          <p:spPr bwMode="auto">
            <a:xfrm>
              <a:off x="873045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Oval 80"/>
            <p:cNvSpPr>
              <a:spLocks noChangeArrowheads="1"/>
            </p:cNvSpPr>
            <p:nvPr userDrawn="1"/>
          </p:nvSpPr>
          <p:spPr bwMode="auto">
            <a:xfrm>
              <a:off x="8435182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Oval 81"/>
            <p:cNvSpPr>
              <a:spLocks noChangeArrowheads="1"/>
            </p:cNvSpPr>
            <p:nvPr userDrawn="1"/>
          </p:nvSpPr>
          <p:spPr bwMode="auto">
            <a:xfrm>
              <a:off x="853519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Oval 82"/>
            <p:cNvSpPr>
              <a:spLocks noChangeArrowheads="1"/>
            </p:cNvSpPr>
            <p:nvPr userDrawn="1"/>
          </p:nvSpPr>
          <p:spPr bwMode="auto">
            <a:xfrm>
              <a:off x="8632032" y="4200525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83"/>
            <p:cNvSpPr>
              <a:spLocks noChangeArrowheads="1"/>
            </p:cNvSpPr>
            <p:nvPr userDrawn="1"/>
          </p:nvSpPr>
          <p:spPr bwMode="auto">
            <a:xfrm>
              <a:off x="873045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Oval 84"/>
            <p:cNvSpPr>
              <a:spLocks noChangeArrowheads="1"/>
            </p:cNvSpPr>
            <p:nvPr userDrawn="1"/>
          </p:nvSpPr>
          <p:spPr bwMode="auto">
            <a:xfrm>
              <a:off x="8632032" y="4298950"/>
              <a:ext cx="42863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Oval 85"/>
            <p:cNvSpPr>
              <a:spLocks noChangeArrowheads="1"/>
            </p:cNvSpPr>
            <p:nvPr userDrawn="1"/>
          </p:nvSpPr>
          <p:spPr bwMode="auto">
            <a:xfrm>
              <a:off x="873045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86"/>
            <p:cNvSpPr>
              <a:spLocks/>
            </p:cNvSpPr>
            <p:nvPr userDrawn="1"/>
          </p:nvSpPr>
          <p:spPr bwMode="auto">
            <a:xfrm>
              <a:off x="8830470" y="3529013"/>
              <a:ext cx="41275" cy="34925"/>
            </a:xfrm>
            <a:custGeom>
              <a:avLst/>
              <a:gdLst>
                <a:gd name="T0" fmla="*/ 9 w 17"/>
                <a:gd name="T1" fmla="*/ 14 h 14"/>
                <a:gd name="T2" fmla="*/ 17 w 17"/>
                <a:gd name="T3" fmla="*/ 8 h 14"/>
                <a:gd name="T4" fmla="*/ 2 w 17"/>
                <a:gd name="T5" fmla="*/ 0 h 14"/>
                <a:gd name="T6" fmla="*/ 0 w 17"/>
                <a:gd name="T7" fmla="*/ 5 h 14"/>
                <a:gd name="T8" fmla="*/ 9 w 17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Oval 87"/>
            <p:cNvSpPr>
              <a:spLocks noChangeArrowheads="1"/>
            </p:cNvSpPr>
            <p:nvPr userDrawn="1"/>
          </p:nvSpPr>
          <p:spPr bwMode="auto">
            <a:xfrm>
              <a:off x="8830470" y="361950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Oval 88"/>
            <p:cNvSpPr>
              <a:spLocks noChangeArrowheads="1"/>
            </p:cNvSpPr>
            <p:nvPr userDrawn="1"/>
          </p:nvSpPr>
          <p:spPr bwMode="auto">
            <a:xfrm>
              <a:off x="8927307" y="361950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89"/>
            <p:cNvSpPr>
              <a:spLocks/>
            </p:cNvSpPr>
            <p:nvPr userDrawn="1"/>
          </p:nvSpPr>
          <p:spPr bwMode="auto">
            <a:xfrm>
              <a:off x="9028907" y="3638550"/>
              <a:ext cx="28575" cy="22225"/>
            </a:xfrm>
            <a:custGeom>
              <a:avLst/>
              <a:gdLst>
                <a:gd name="T0" fmla="*/ 8 w 12"/>
                <a:gd name="T1" fmla="*/ 9 h 9"/>
                <a:gd name="T2" fmla="*/ 12 w 12"/>
                <a:gd name="T3" fmla="*/ 8 h 9"/>
                <a:gd name="T4" fmla="*/ 0 w 12"/>
                <a:gd name="T5" fmla="*/ 0 h 9"/>
                <a:gd name="T6" fmla="*/ 8 w 12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Oval 90"/>
            <p:cNvSpPr>
              <a:spLocks noChangeArrowheads="1"/>
            </p:cNvSpPr>
            <p:nvPr userDrawn="1"/>
          </p:nvSpPr>
          <p:spPr bwMode="auto">
            <a:xfrm>
              <a:off x="8830470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Oval 91"/>
            <p:cNvSpPr>
              <a:spLocks noChangeArrowheads="1"/>
            </p:cNvSpPr>
            <p:nvPr userDrawn="1"/>
          </p:nvSpPr>
          <p:spPr bwMode="auto">
            <a:xfrm>
              <a:off x="8927307" y="37147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Oval 92"/>
            <p:cNvSpPr>
              <a:spLocks noChangeArrowheads="1"/>
            </p:cNvSpPr>
            <p:nvPr userDrawn="1"/>
          </p:nvSpPr>
          <p:spPr bwMode="auto">
            <a:xfrm>
              <a:off x="9028907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Oval 93"/>
            <p:cNvSpPr>
              <a:spLocks noChangeArrowheads="1"/>
            </p:cNvSpPr>
            <p:nvPr userDrawn="1"/>
          </p:nvSpPr>
          <p:spPr bwMode="auto">
            <a:xfrm>
              <a:off x="9125745" y="37147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Oval 94"/>
            <p:cNvSpPr>
              <a:spLocks noChangeArrowheads="1"/>
            </p:cNvSpPr>
            <p:nvPr userDrawn="1"/>
          </p:nvSpPr>
          <p:spPr bwMode="auto">
            <a:xfrm>
              <a:off x="8830470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Oval 95"/>
            <p:cNvSpPr>
              <a:spLocks noChangeArrowheads="1"/>
            </p:cNvSpPr>
            <p:nvPr userDrawn="1"/>
          </p:nvSpPr>
          <p:spPr bwMode="auto">
            <a:xfrm>
              <a:off x="8927307" y="38131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Oval 96"/>
            <p:cNvSpPr>
              <a:spLocks noChangeArrowheads="1"/>
            </p:cNvSpPr>
            <p:nvPr userDrawn="1"/>
          </p:nvSpPr>
          <p:spPr bwMode="auto">
            <a:xfrm>
              <a:off x="902890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Oval 97"/>
            <p:cNvSpPr>
              <a:spLocks noChangeArrowheads="1"/>
            </p:cNvSpPr>
            <p:nvPr userDrawn="1"/>
          </p:nvSpPr>
          <p:spPr bwMode="auto">
            <a:xfrm>
              <a:off x="9125745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Oval 98"/>
            <p:cNvSpPr>
              <a:spLocks noChangeArrowheads="1"/>
            </p:cNvSpPr>
            <p:nvPr userDrawn="1"/>
          </p:nvSpPr>
          <p:spPr bwMode="auto">
            <a:xfrm>
              <a:off x="9225757" y="38131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9324182" y="3817938"/>
              <a:ext cx="14288" cy="36513"/>
            </a:xfrm>
            <a:custGeom>
              <a:avLst/>
              <a:gdLst>
                <a:gd name="T0" fmla="*/ 4 w 6"/>
                <a:gd name="T1" fmla="*/ 0 h 15"/>
                <a:gd name="T2" fmla="*/ 0 w 6"/>
                <a:gd name="T3" fmla="*/ 7 h 15"/>
                <a:gd name="T4" fmla="*/ 6 w 6"/>
                <a:gd name="T5" fmla="*/ 15 h 15"/>
                <a:gd name="T6" fmla="*/ 6 w 6"/>
                <a:gd name="T7" fmla="*/ 1 h 15"/>
                <a:gd name="T8" fmla="*/ 4 w 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5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Oval 100"/>
            <p:cNvSpPr>
              <a:spLocks noChangeArrowheads="1"/>
            </p:cNvSpPr>
            <p:nvPr userDrawn="1"/>
          </p:nvSpPr>
          <p:spPr bwMode="auto">
            <a:xfrm>
              <a:off x="8830470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Oval 101"/>
            <p:cNvSpPr>
              <a:spLocks noChangeArrowheads="1"/>
            </p:cNvSpPr>
            <p:nvPr userDrawn="1"/>
          </p:nvSpPr>
          <p:spPr bwMode="auto">
            <a:xfrm>
              <a:off x="8927307" y="3910013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Oval 102"/>
            <p:cNvSpPr>
              <a:spLocks noChangeArrowheads="1"/>
            </p:cNvSpPr>
            <p:nvPr userDrawn="1"/>
          </p:nvSpPr>
          <p:spPr bwMode="auto">
            <a:xfrm>
              <a:off x="902890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Oval 103"/>
            <p:cNvSpPr>
              <a:spLocks noChangeArrowheads="1"/>
            </p:cNvSpPr>
            <p:nvPr userDrawn="1"/>
          </p:nvSpPr>
          <p:spPr bwMode="auto">
            <a:xfrm>
              <a:off x="9125745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Oval 104"/>
            <p:cNvSpPr>
              <a:spLocks noChangeArrowheads="1"/>
            </p:cNvSpPr>
            <p:nvPr userDrawn="1"/>
          </p:nvSpPr>
          <p:spPr bwMode="auto">
            <a:xfrm>
              <a:off x="9225757" y="391001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05"/>
            <p:cNvSpPr>
              <a:spLocks/>
            </p:cNvSpPr>
            <p:nvPr userDrawn="1"/>
          </p:nvSpPr>
          <p:spPr bwMode="auto">
            <a:xfrm>
              <a:off x="9324182" y="3913188"/>
              <a:ext cx="14288" cy="36513"/>
            </a:xfrm>
            <a:custGeom>
              <a:avLst/>
              <a:gdLst>
                <a:gd name="T0" fmla="*/ 0 w 6"/>
                <a:gd name="T1" fmla="*/ 7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Oval 106"/>
            <p:cNvSpPr>
              <a:spLocks noChangeArrowheads="1"/>
            </p:cNvSpPr>
            <p:nvPr userDrawn="1"/>
          </p:nvSpPr>
          <p:spPr bwMode="auto">
            <a:xfrm>
              <a:off x="8830470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Oval 107"/>
            <p:cNvSpPr>
              <a:spLocks noChangeArrowheads="1"/>
            </p:cNvSpPr>
            <p:nvPr userDrawn="1"/>
          </p:nvSpPr>
          <p:spPr bwMode="auto">
            <a:xfrm>
              <a:off x="8927307" y="40084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Oval 108"/>
            <p:cNvSpPr>
              <a:spLocks noChangeArrowheads="1"/>
            </p:cNvSpPr>
            <p:nvPr userDrawn="1"/>
          </p:nvSpPr>
          <p:spPr bwMode="auto">
            <a:xfrm>
              <a:off x="902890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Oval 109"/>
            <p:cNvSpPr>
              <a:spLocks noChangeArrowheads="1"/>
            </p:cNvSpPr>
            <p:nvPr userDrawn="1"/>
          </p:nvSpPr>
          <p:spPr bwMode="auto">
            <a:xfrm>
              <a:off x="9125745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Oval 110"/>
            <p:cNvSpPr>
              <a:spLocks noChangeArrowheads="1"/>
            </p:cNvSpPr>
            <p:nvPr userDrawn="1"/>
          </p:nvSpPr>
          <p:spPr bwMode="auto">
            <a:xfrm>
              <a:off x="9225757" y="40084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111"/>
            <p:cNvSpPr>
              <a:spLocks/>
            </p:cNvSpPr>
            <p:nvPr userDrawn="1"/>
          </p:nvSpPr>
          <p:spPr bwMode="auto">
            <a:xfrm>
              <a:off x="9324182" y="4008438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Oval 112"/>
            <p:cNvSpPr>
              <a:spLocks noChangeArrowheads="1"/>
            </p:cNvSpPr>
            <p:nvPr userDrawn="1"/>
          </p:nvSpPr>
          <p:spPr bwMode="auto">
            <a:xfrm>
              <a:off x="8830470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Oval 113"/>
            <p:cNvSpPr>
              <a:spLocks noChangeArrowheads="1"/>
            </p:cNvSpPr>
            <p:nvPr userDrawn="1"/>
          </p:nvSpPr>
          <p:spPr bwMode="auto">
            <a:xfrm>
              <a:off x="8927307" y="410527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Oval 114"/>
            <p:cNvSpPr>
              <a:spLocks noChangeArrowheads="1"/>
            </p:cNvSpPr>
            <p:nvPr userDrawn="1"/>
          </p:nvSpPr>
          <p:spPr bwMode="auto">
            <a:xfrm>
              <a:off x="902890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Oval 115"/>
            <p:cNvSpPr>
              <a:spLocks noChangeArrowheads="1"/>
            </p:cNvSpPr>
            <p:nvPr userDrawn="1"/>
          </p:nvSpPr>
          <p:spPr bwMode="auto">
            <a:xfrm>
              <a:off x="9125745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116"/>
            <p:cNvSpPr>
              <a:spLocks noChangeArrowheads="1"/>
            </p:cNvSpPr>
            <p:nvPr userDrawn="1"/>
          </p:nvSpPr>
          <p:spPr bwMode="auto">
            <a:xfrm>
              <a:off x="9225757" y="410527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117"/>
            <p:cNvSpPr>
              <a:spLocks/>
            </p:cNvSpPr>
            <p:nvPr userDrawn="1"/>
          </p:nvSpPr>
          <p:spPr bwMode="auto">
            <a:xfrm>
              <a:off x="9324182" y="4105275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Oval 118"/>
            <p:cNvSpPr>
              <a:spLocks noChangeArrowheads="1"/>
            </p:cNvSpPr>
            <p:nvPr userDrawn="1"/>
          </p:nvSpPr>
          <p:spPr bwMode="auto">
            <a:xfrm>
              <a:off x="8830470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Oval 119"/>
            <p:cNvSpPr>
              <a:spLocks noChangeArrowheads="1"/>
            </p:cNvSpPr>
            <p:nvPr userDrawn="1"/>
          </p:nvSpPr>
          <p:spPr bwMode="auto">
            <a:xfrm>
              <a:off x="8927307" y="4200525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Oval 120"/>
            <p:cNvSpPr>
              <a:spLocks noChangeArrowheads="1"/>
            </p:cNvSpPr>
            <p:nvPr userDrawn="1"/>
          </p:nvSpPr>
          <p:spPr bwMode="auto">
            <a:xfrm>
              <a:off x="902890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121"/>
            <p:cNvSpPr>
              <a:spLocks noChangeArrowheads="1"/>
            </p:cNvSpPr>
            <p:nvPr userDrawn="1"/>
          </p:nvSpPr>
          <p:spPr bwMode="auto">
            <a:xfrm>
              <a:off x="9125745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122"/>
            <p:cNvSpPr>
              <a:spLocks noChangeArrowheads="1"/>
            </p:cNvSpPr>
            <p:nvPr userDrawn="1"/>
          </p:nvSpPr>
          <p:spPr bwMode="auto">
            <a:xfrm>
              <a:off x="9225757" y="4200525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23"/>
            <p:cNvSpPr>
              <a:spLocks/>
            </p:cNvSpPr>
            <p:nvPr userDrawn="1"/>
          </p:nvSpPr>
          <p:spPr bwMode="auto">
            <a:xfrm>
              <a:off x="9324182" y="4203700"/>
              <a:ext cx="14288" cy="38100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Oval 124"/>
            <p:cNvSpPr>
              <a:spLocks noChangeArrowheads="1"/>
            </p:cNvSpPr>
            <p:nvPr userDrawn="1"/>
          </p:nvSpPr>
          <p:spPr bwMode="auto">
            <a:xfrm>
              <a:off x="8830470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Oval 125"/>
            <p:cNvSpPr>
              <a:spLocks noChangeArrowheads="1"/>
            </p:cNvSpPr>
            <p:nvPr userDrawn="1"/>
          </p:nvSpPr>
          <p:spPr bwMode="auto">
            <a:xfrm>
              <a:off x="8927307" y="4298950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Oval 126"/>
            <p:cNvSpPr>
              <a:spLocks noChangeArrowheads="1"/>
            </p:cNvSpPr>
            <p:nvPr userDrawn="1"/>
          </p:nvSpPr>
          <p:spPr bwMode="auto">
            <a:xfrm>
              <a:off x="902890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Oval 127"/>
            <p:cNvSpPr>
              <a:spLocks noChangeArrowheads="1"/>
            </p:cNvSpPr>
            <p:nvPr userDrawn="1"/>
          </p:nvSpPr>
          <p:spPr bwMode="auto">
            <a:xfrm>
              <a:off x="9125745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Oval 128"/>
            <p:cNvSpPr>
              <a:spLocks noChangeArrowheads="1"/>
            </p:cNvSpPr>
            <p:nvPr userDrawn="1"/>
          </p:nvSpPr>
          <p:spPr bwMode="auto">
            <a:xfrm>
              <a:off x="9225757" y="42989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9324182" y="4300538"/>
              <a:ext cx="14288" cy="36513"/>
            </a:xfrm>
            <a:custGeom>
              <a:avLst/>
              <a:gdLst>
                <a:gd name="T0" fmla="*/ 0 w 6"/>
                <a:gd name="T1" fmla="*/ 8 h 15"/>
                <a:gd name="T2" fmla="*/ 6 w 6"/>
                <a:gd name="T3" fmla="*/ 15 h 15"/>
                <a:gd name="T4" fmla="*/ 6 w 6"/>
                <a:gd name="T5" fmla="*/ 0 h 15"/>
                <a:gd name="T6" fmla="*/ 0 w 6"/>
                <a:gd name="T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5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Oval 130"/>
            <p:cNvSpPr>
              <a:spLocks noChangeArrowheads="1"/>
            </p:cNvSpPr>
            <p:nvPr userDrawn="1"/>
          </p:nvSpPr>
          <p:spPr bwMode="auto">
            <a:xfrm>
              <a:off x="8830470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Oval 131"/>
            <p:cNvSpPr>
              <a:spLocks noChangeArrowheads="1"/>
            </p:cNvSpPr>
            <p:nvPr userDrawn="1"/>
          </p:nvSpPr>
          <p:spPr bwMode="auto">
            <a:xfrm>
              <a:off x="8927307" y="439578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Oval 132"/>
            <p:cNvSpPr>
              <a:spLocks noChangeArrowheads="1"/>
            </p:cNvSpPr>
            <p:nvPr userDrawn="1"/>
          </p:nvSpPr>
          <p:spPr bwMode="auto">
            <a:xfrm>
              <a:off x="902890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Oval 133"/>
            <p:cNvSpPr>
              <a:spLocks noChangeArrowheads="1"/>
            </p:cNvSpPr>
            <p:nvPr userDrawn="1"/>
          </p:nvSpPr>
          <p:spPr bwMode="auto">
            <a:xfrm>
              <a:off x="9125745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Oval 134"/>
            <p:cNvSpPr>
              <a:spLocks noChangeArrowheads="1"/>
            </p:cNvSpPr>
            <p:nvPr userDrawn="1"/>
          </p:nvSpPr>
          <p:spPr bwMode="auto">
            <a:xfrm>
              <a:off x="9225757" y="439578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9324182" y="439578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Oval 136"/>
            <p:cNvSpPr>
              <a:spLocks noChangeArrowheads="1"/>
            </p:cNvSpPr>
            <p:nvPr userDrawn="1"/>
          </p:nvSpPr>
          <p:spPr bwMode="auto">
            <a:xfrm>
              <a:off x="8830470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Oval 137"/>
            <p:cNvSpPr>
              <a:spLocks noChangeArrowheads="1"/>
            </p:cNvSpPr>
            <p:nvPr userDrawn="1"/>
          </p:nvSpPr>
          <p:spPr bwMode="auto">
            <a:xfrm>
              <a:off x="8927307" y="4503738"/>
              <a:ext cx="44450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Oval 138"/>
            <p:cNvSpPr>
              <a:spLocks noChangeArrowheads="1"/>
            </p:cNvSpPr>
            <p:nvPr userDrawn="1"/>
          </p:nvSpPr>
          <p:spPr bwMode="auto">
            <a:xfrm>
              <a:off x="902890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Oval 139"/>
            <p:cNvSpPr>
              <a:spLocks noChangeArrowheads="1"/>
            </p:cNvSpPr>
            <p:nvPr userDrawn="1"/>
          </p:nvSpPr>
          <p:spPr bwMode="auto">
            <a:xfrm>
              <a:off x="9125745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Oval 140"/>
            <p:cNvSpPr>
              <a:spLocks noChangeArrowheads="1"/>
            </p:cNvSpPr>
            <p:nvPr userDrawn="1"/>
          </p:nvSpPr>
          <p:spPr bwMode="auto">
            <a:xfrm>
              <a:off x="9225757" y="4503738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141"/>
            <p:cNvSpPr>
              <a:spLocks/>
            </p:cNvSpPr>
            <p:nvPr userDrawn="1"/>
          </p:nvSpPr>
          <p:spPr bwMode="auto">
            <a:xfrm>
              <a:off x="9324182" y="4503738"/>
              <a:ext cx="14288" cy="39688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Oval 142"/>
            <p:cNvSpPr>
              <a:spLocks noChangeArrowheads="1"/>
            </p:cNvSpPr>
            <p:nvPr userDrawn="1"/>
          </p:nvSpPr>
          <p:spPr bwMode="auto">
            <a:xfrm>
              <a:off x="8830470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Oval 143"/>
            <p:cNvSpPr>
              <a:spLocks noChangeArrowheads="1"/>
            </p:cNvSpPr>
            <p:nvPr userDrawn="1"/>
          </p:nvSpPr>
          <p:spPr bwMode="auto">
            <a:xfrm>
              <a:off x="8927307" y="459898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Oval 144"/>
            <p:cNvSpPr>
              <a:spLocks noChangeArrowheads="1"/>
            </p:cNvSpPr>
            <p:nvPr userDrawn="1"/>
          </p:nvSpPr>
          <p:spPr bwMode="auto">
            <a:xfrm>
              <a:off x="9028907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Oval 145"/>
            <p:cNvSpPr>
              <a:spLocks noChangeArrowheads="1"/>
            </p:cNvSpPr>
            <p:nvPr userDrawn="1"/>
          </p:nvSpPr>
          <p:spPr bwMode="auto">
            <a:xfrm>
              <a:off x="9125745" y="459898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9225757" y="4598988"/>
              <a:ext cx="41275" cy="41275"/>
            </a:xfrm>
            <a:custGeom>
              <a:avLst/>
              <a:gdLst>
                <a:gd name="T0" fmla="*/ 8 w 17"/>
                <a:gd name="T1" fmla="*/ 0 h 17"/>
                <a:gd name="T2" fmla="*/ 0 w 17"/>
                <a:gd name="T3" fmla="*/ 9 h 17"/>
                <a:gd name="T4" fmla="*/ 6 w 17"/>
                <a:gd name="T5" fmla="*/ 17 h 17"/>
                <a:gd name="T6" fmla="*/ 17 w 17"/>
                <a:gd name="T7" fmla="*/ 11 h 17"/>
                <a:gd name="T8" fmla="*/ 17 w 17"/>
                <a:gd name="T9" fmla="*/ 9 h 17"/>
                <a:gd name="T10" fmla="*/ 8 w 17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47"/>
            <p:cNvSpPr>
              <a:spLocks noChangeArrowheads="1"/>
            </p:cNvSpPr>
            <p:nvPr userDrawn="1"/>
          </p:nvSpPr>
          <p:spPr bwMode="auto">
            <a:xfrm>
              <a:off x="8830470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48"/>
            <p:cNvSpPr>
              <a:spLocks noChangeArrowheads="1"/>
            </p:cNvSpPr>
            <p:nvPr userDrawn="1"/>
          </p:nvSpPr>
          <p:spPr bwMode="auto">
            <a:xfrm>
              <a:off x="8927307" y="4695825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Oval 149"/>
            <p:cNvSpPr>
              <a:spLocks noChangeArrowheads="1"/>
            </p:cNvSpPr>
            <p:nvPr userDrawn="1"/>
          </p:nvSpPr>
          <p:spPr bwMode="auto">
            <a:xfrm>
              <a:off x="9028907" y="4695825"/>
              <a:ext cx="41275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50"/>
            <p:cNvSpPr>
              <a:spLocks noChangeArrowheads="1"/>
            </p:cNvSpPr>
            <p:nvPr userDrawn="1"/>
          </p:nvSpPr>
          <p:spPr bwMode="auto">
            <a:xfrm>
              <a:off x="8830470" y="4794250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51"/>
            <p:cNvSpPr>
              <a:spLocks/>
            </p:cNvSpPr>
            <p:nvPr userDrawn="1"/>
          </p:nvSpPr>
          <p:spPr bwMode="auto">
            <a:xfrm>
              <a:off x="8927307" y="4794250"/>
              <a:ext cx="38100" cy="23813"/>
            </a:xfrm>
            <a:custGeom>
              <a:avLst/>
              <a:gdLst>
                <a:gd name="T0" fmla="*/ 0 w 15"/>
                <a:gd name="T1" fmla="*/ 9 h 10"/>
                <a:gd name="T2" fmla="*/ 1 w 15"/>
                <a:gd name="T3" fmla="*/ 10 h 10"/>
                <a:gd name="T4" fmla="*/ 15 w 15"/>
                <a:gd name="T5" fmla="*/ 2 h 10"/>
                <a:gd name="T6" fmla="*/ 9 w 15"/>
                <a:gd name="T7" fmla="*/ 0 h 10"/>
                <a:gd name="T8" fmla="*/ 0 w 1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4" name="Rectangle 152"/>
          <p:cNvSpPr>
            <a:spLocks noChangeArrowheads="1"/>
          </p:cNvSpPr>
          <p:nvPr userDrawn="1"/>
        </p:nvSpPr>
        <p:spPr bwMode="auto">
          <a:xfrm>
            <a:off x="7692293" y="2151063"/>
            <a:ext cx="1588" cy="1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5" name="Freeform 153"/>
          <p:cNvSpPr>
            <a:spLocks/>
          </p:cNvSpPr>
          <p:nvPr userDrawn="1"/>
        </p:nvSpPr>
        <p:spPr bwMode="auto">
          <a:xfrm>
            <a:off x="7468456" y="1901825"/>
            <a:ext cx="449263" cy="249238"/>
          </a:xfrm>
          <a:custGeom>
            <a:avLst/>
            <a:gdLst>
              <a:gd name="T0" fmla="*/ 283 w 283"/>
              <a:gd name="T1" fmla="*/ 79 h 157"/>
              <a:gd name="T2" fmla="*/ 266 w 283"/>
              <a:gd name="T3" fmla="*/ 68 h 157"/>
              <a:gd name="T4" fmla="*/ 266 w 283"/>
              <a:gd name="T5" fmla="*/ 68 h 157"/>
              <a:gd name="T6" fmla="*/ 264 w 283"/>
              <a:gd name="T7" fmla="*/ 68 h 157"/>
              <a:gd name="T8" fmla="*/ 247 w 283"/>
              <a:gd name="T9" fmla="*/ 59 h 157"/>
              <a:gd name="T10" fmla="*/ 247 w 283"/>
              <a:gd name="T11" fmla="*/ 59 h 157"/>
              <a:gd name="T12" fmla="*/ 230 w 283"/>
              <a:gd name="T13" fmla="*/ 48 h 157"/>
              <a:gd name="T14" fmla="*/ 230 w 283"/>
              <a:gd name="T15" fmla="*/ 48 h 157"/>
              <a:gd name="T16" fmla="*/ 230 w 283"/>
              <a:gd name="T17" fmla="*/ 48 h 157"/>
              <a:gd name="T18" fmla="*/ 230 w 283"/>
              <a:gd name="T19" fmla="*/ 48 h 157"/>
              <a:gd name="T20" fmla="*/ 212 w 283"/>
              <a:gd name="T21" fmla="*/ 39 h 157"/>
              <a:gd name="T22" fmla="*/ 212 w 283"/>
              <a:gd name="T23" fmla="*/ 39 h 157"/>
              <a:gd name="T24" fmla="*/ 212 w 283"/>
              <a:gd name="T25" fmla="*/ 39 h 157"/>
              <a:gd name="T26" fmla="*/ 195 w 283"/>
              <a:gd name="T27" fmla="*/ 30 h 157"/>
              <a:gd name="T28" fmla="*/ 195 w 283"/>
              <a:gd name="T29" fmla="*/ 30 h 157"/>
              <a:gd name="T30" fmla="*/ 177 w 283"/>
              <a:gd name="T31" fmla="*/ 19 h 157"/>
              <a:gd name="T32" fmla="*/ 177 w 283"/>
              <a:gd name="T33" fmla="*/ 19 h 157"/>
              <a:gd name="T34" fmla="*/ 160 w 283"/>
              <a:gd name="T35" fmla="*/ 10 h 157"/>
              <a:gd name="T36" fmla="*/ 160 w 283"/>
              <a:gd name="T37" fmla="*/ 10 h 157"/>
              <a:gd name="T38" fmla="*/ 141 w 283"/>
              <a:gd name="T39" fmla="*/ 0 h 157"/>
              <a:gd name="T40" fmla="*/ 141 w 283"/>
              <a:gd name="T41" fmla="*/ 0 h 157"/>
              <a:gd name="T42" fmla="*/ 141 w 283"/>
              <a:gd name="T43" fmla="*/ 0 h 157"/>
              <a:gd name="T44" fmla="*/ 141 w 283"/>
              <a:gd name="T45" fmla="*/ 0 h 157"/>
              <a:gd name="T46" fmla="*/ 141 w 283"/>
              <a:gd name="T47" fmla="*/ 0 h 157"/>
              <a:gd name="T48" fmla="*/ 141 w 283"/>
              <a:gd name="T49" fmla="*/ 0 h 157"/>
              <a:gd name="T50" fmla="*/ 124 w 283"/>
              <a:gd name="T51" fmla="*/ 10 h 157"/>
              <a:gd name="T52" fmla="*/ 124 w 283"/>
              <a:gd name="T53" fmla="*/ 10 h 157"/>
              <a:gd name="T54" fmla="*/ 106 w 283"/>
              <a:gd name="T55" fmla="*/ 19 h 157"/>
              <a:gd name="T56" fmla="*/ 106 w 283"/>
              <a:gd name="T57" fmla="*/ 19 h 157"/>
              <a:gd name="T58" fmla="*/ 89 w 283"/>
              <a:gd name="T59" fmla="*/ 30 h 157"/>
              <a:gd name="T60" fmla="*/ 89 w 283"/>
              <a:gd name="T61" fmla="*/ 30 h 157"/>
              <a:gd name="T62" fmla="*/ 89 w 283"/>
              <a:gd name="T63" fmla="*/ 30 h 157"/>
              <a:gd name="T64" fmla="*/ 89 w 283"/>
              <a:gd name="T65" fmla="*/ 30 h 157"/>
              <a:gd name="T66" fmla="*/ 70 w 283"/>
              <a:gd name="T67" fmla="*/ 39 h 157"/>
              <a:gd name="T68" fmla="*/ 70 w 283"/>
              <a:gd name="T69" fmla="*/ 39 h 157"/>
              <a:gd name="T70" fmla="*/ 70 w 283"/>
              <a:gd name="T71" fmla="*/ 39 h 157"/>
              <a:gd name="T72" fmla="*/ 53 w 283"/>
              <a:gd name="T73" fmla="*/ 48 h 157"/>
              <a:gd name="T74" fmla="*/ 53 w 283"/>
              <a:gd name="T75" fmla="*/ 48 h 157"/>
              <a:gd name="T76" fmla="*/ 35 w 283"/>
              <a:gd name="T77" fmla="*/ 59 h 157"/>
              <a:gd name="T78" fmla="*/ 35 w 283"/>
              <a:gd name="T79" fmla="*/ 59 h 157"/>
              <a:gd name="T80" fmla="*/ 18 w 283"/>
              <a:gd name="T81" fmla="*/ 68 h 157"/>
              <a:gd name="T82" fmla="*/ 18 w 283"/>
              <a:gd name="T83" fmla="*/ 68 h 157"/>
              <a:gd name="T84" fmla="*/ 18 w 283"/>
              <a:gd name="T85" fmla="*/ 68 h 157"/>
              <a:gd name="T86" fmla="*/ 0 w 283"/>
              <a:gd name="T87" fmla="*/ 79 h 157"/>
              <a:gd name="T88" fmla="*/ 0 w 283"/>
              <a:gd name="T89" fmla="*/ 79 h 157"/>
              <a:gd name="T90" fmla="*/ 0 w 283"/>
              <a:gd name="T91" fmla="*/ 79 h 157"/>
              <a:gd name="T92" fmla="*/ 0 w 283"/>
              <a:gd name="T93" fmla="*/ 79 h 157"/>
              <a:gd name="T94" fmla="*/ 0 w 283"/>
              <a:gd name="T95" fmla="*/ 79 h 157"/>
              <a:gd name="T96" fmla="*/ 141 w 283"/>
              <a:gd name="T97" fmla="*/ 157 h 157"/>
              <a:gd name="T98" fmla="*/ 141 w 283"/>
              <a:gd name="T99" fmla="*/ 157 h 157"/>
              <a:gd name="T100" fmla="*/ 283 w 283"/>
              <a:gd name="T101" fmla="*/ 79 h 157"/>
              <a:gd name="T102" fmla="*/ 283 w 283"/>
              <a:gd name="T103" fmla="*/ 79 h 157"/>
              <a:gd name="T104" fmla="*/ 283 w 283"/>
              <a:gd name="T105" fmla="*/ 79 h 157"/>
              <a:gd name="T106" fmla="*/ 283 w 283"/>
              <a:gd name="T107" fmla="*/ 79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3" h="157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6" name="Freeform 154"/>
          <p:cNvSpPr>
            <a:spLocks/>
          </p:cNvSpPr>
          <p:nvPr userDrawn="1"/>
        </p:nvSpPr>
        <p:spPr bwMode="auto">
          <a:xfrm>
            <a:off x="7468456" y="2027238"/>
            <a:ext cx="223838" cy="373063"/>
          </a:xfrm>
          <a:custGeom>
            <a:avLst/>
            <a:gdLst>
              <a:gd name="T0" fmla="*/ 141 w 141"/>
              <a:gd name="T1" fmla="*/ 78 h 235"/>
              <a:gd name="T2" fmla="*/ 0 w 141"/>
              <a:gd name="T3" fmla="*/ 0 h 235"/>
              <a:gd name="T4" fmla="*/ 0 w 141"/>
              <a:gd name="T5" fmla="*/ 18 h 235"/>
              <a:gd name="T6" fmla="*/ 0 w 141"/>
              <a:gd name="T7" fmla="*/ 18 h 235"/>
              <a:gd name="T8" fmla="*/ 0 w 141"/>
              <a:gd name="T9" fmla="*/ 18 h 235"/>
              <a:gd name="T10" fmla="*/ 0 w 141"/>
              <a:gd name="T11" fmla="*/ 38 h 235"/>
              <a:gd name="T12" fmla="*/ 0 w 141"/>
              <a:gd name="T13" fmla="*/ 38 h 235"/>
              <a:gd name="T14" fmla="*/ 0 w 141"/>
              <a:gd name="T15" fmla="*/ 38 h 235"/>
              <a:gd name="T16" fmla="*/ 0 w 141"/>
              <a:gd name="T17" fmla="*/ 58 h 235"/>
              <a:gd name="T18" fmla="*/ 0 w 141"/>
              <a:gd name="T19" fmla="*/ 58 h 235"/>
              <a:gd name="T20" fmla="*/ 0 w 141"/>
              <a:gd name="T21" fmla="*/ 58 h 235"/>
              <a:gd name="T22" fmla="*/ 0 w 141"/>
              <a:gd name="T23" fmla="*/ 58 h 235"/>
              <a:gd name="T24" fmla="*/ 0 w 141"/>
              <a:gd name="T25" fmla="*/ 78 h 235"/>
              <a:gd name="T26" fmla="*/ 0 w 141"/>
              <a:gd name="T27" fmla="*/ 78 h 235"/>
              <a:gd name="T28" fmla="*/ 0 w 141"/>
              <a:gd name="T29" fmla="*/ 78 h 235"/>
              <a:gd name="T30" fmla="*/ 0 w 141"/>
              <a:gd name="T31" fmla="*/ 78 h 235"/>
              <a:gd name="T32" fmla="*/ 0 w 141"/>
              <a:gd name="T33" fmla="*/ 78 h 235"/>
              <a:gd name="T34" fmla="*/ 0 w 141"/>
              <a:gd name="T35" fmla="*/ 97 h 235"/>
              <a:gd name="T36" fmla="*/ 0 w 141"/>
              <a:gd name="T37" fmla="*/ 97 h 235"/>
              <a:gd name="T38" fmla="*/ 0 w 141"/>
              <a:gd name="T39" fmla="*/ 97 h 235"/>
              <a:gd name="T40" fmla="*/ 0 w 141"/>
              <a:gd name="T41" fmla="*/ 97 h 235"/>
              <a:gd name="T42" fmla="*/ 0 w 141"/>
              <a:gd name="T43" fmla="*/ 117 h 235"/>
              <a:gd name="T44" fmla="*/ 0 w 141"/>
              <a:gd name="T45" fmla="*/ 117 h 235"/>
              <a:gd name="T46" fmla="*/ 0 w 141"/>
              <a:gd name="T47" fmla="*/ 117 h 235"/>
              <a:gd name="T48" fmla="*/ 0 w 141"/>
              <a:gd name="T49" fmla="*/ 137 h 235"/>
              <a:gd name="T50" fmla="*/ 0 w 141"/>
              <a:gd name="T51" fmla="*/ 137 h 235"/>
              <a:gd name="T52" fmla="*/ 0 w 141"/>
              <a:gd name="T53" fmla="*/ 137 h 235"/>
              <a:gd name="T54" fmla="*/ 0 w 141"/>
              <a:gd name="T55" fmla="*/ 137 h 235"/>
              <a:gd name="T56" fmla="*/ 0 w 141"/>
              <a:gd name="T57" fmla="*/ 157 h 235"/>
              <a:gd name="T58" fmla="*/ 0 w 141"/>
              <a:gd name="T59" fmla="*/ 157 h 235"/>
              <a:gd name="T60" fmla="*/ 0 w 141"/>
              <a:gd name="T61" fmla="*/ 157 h 235"/>
              <a:gd name="T62" fmla="*/ 0 w 141"/>
              <a:gd name="T63" fmla="*/ 157 h 235"/>
              <a:gd name="T64" fmla="*/ 0 w 141"/>
              <a:gd name="T65" fmla="*/ 157 h 235"/>
              <a:gd name="T66" fmla="*/ 0 w 141"/>
              <a:gd name="T67" fmla="*/ 157 h 235"/>
              <a:gd name="T68" fmla="*/ 18 w 141"/>
              <a:gd name="T69" fmla="*/ 166 h 235"/>
              <a:gd name="T70" fmla="*/ 18 w 141"/>
              <a:gd name="T71" fmla="*/ 166 h 235"/>
              <a:gd name="T72" fmla="*/ 18 w 141"/>
              <a:gd name="T73" fmla="*/ 166 h 235"/>
              <a:gd name="T74" fmla="*/ 35 w 141"/>
              <a:gd name="T75" fmla="*/ 175 h 235"/>
              <a:gd name="T76" fmla="*/ 35 w 141"/>
              <a:gd name="T77" fmla="*/ 175 h 235"/>
              <a:gd name="T78" fmla="*/ 53 w 141"/>
              <a:gd name="T79" fmla="*/ 186 h 235"/>
              <a:gd name="T80" fmla="*/ 53 w 141"/>
              <a:gd name="T81" fmla="*/ 186 h 235"/>
              <a:gd name="T82" fmla="*/ 70 w 141"/>
              <a:gd name="T83" fmla="*/ 195 h 235"/>
              <a:gd name="T84" fmla="*/ 70 w 141"/>
              <a:gd name="T85" fmla="*/ 195 h 235"/>
              <a:gd name="T86" fmla="*/ 70 w 141"/>
              <a:gd name="T87" fmla="*/ 195 h 235"/>
              <a:gd name="T88" fmla="*/ 89 w 141"/>
              <a:gd name="T89" fmla="*/ 206 h 235"/>
              <a:gd name="T90" fmla="*/ 89 w 141"/>
              <a:gd name="T91" fmla="*/ 206 h 235"/>
              <a:gd name="T92" fmla="*/ 106 w 141"/>
              <a:gd name="T93" fmla="*/ 215 h 235"/>
              <a:gd name="T94" fmla="*/ 106 w 141"/>
              <a:gd name="T95" fmla="*/ 215 h 235"/>
              <a:gd name="T96" fmla="*/ 124 w 141"/>
              <a:gd name="T97" fmla="*/ 225 h 235"/>
              <a:gd name="T98" fmla="*/ 124 w 141"/>
              <a:gd name="T99" fmla="*/ 225 h 235"/>
              <a:gd name="T100" fmla="*/ 141 w 141"/>
              <a:gd name="T101" fmla="*/ 235 h 235"/>
              <a:gd name="T102" fmla="*/ 141 w 141"/>
              <a:gd name="T103" fmla="*/ 235 h 235"/>
              <a:gd name="T104" fmla="*/ 141 w 141"/>
              <a:gd name="T105" fmla="*/ 235 h 235"/>
              <a:gd name="T106" fmla="*/ 141 w 141"/>
              <a:gd name="T107" fmla="*/ 235 h 235"/>
              <a:gd name="T108" fmla="*/ 141 w 141"/>
              <a:gd name="T109" fmla="*/ 235 h 235"/>
              <a:gd name="T110" fmla="*/ 141 w 141"/>
              <a:gd name="T111" fmla="*/ 78 h 235"/>
              <a:gd name="T112" fmla="*/ 141 w 141"/>
              <a:gd name="T113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235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7" name="Freeform 155"/>
          <p:cNvSpPr>
            <a:spLocks/>
          </p:cNvSpPr>
          <p:nvPr userDrawn="1"/>
        </p:nvSpPr>
        <p:spPr bwMode="auto">
          <a:xfrm>
            <a:off x="7692293" y="2027238"/>
            <a:ext cx="225425" cy="373063"/>
          </a:xfrm>
          <a:custGeom>
            <a:avLst/>
            <a:gdLst>
              <a:gd name="T0" fmla="*/ 0 w 142"/>
              <a:gd name="T1" fmla="*/ 78 h 235"/>
              <a:gd name="T2" fmla="*/ 0 w 142"/>
              <a:gd name="T3" fmla="*/ 78 h 235"/>
              <a:gd name="T4" fmla="*/ 0 w 142"/>
              <a:gd name="T5" fmla="*/ 235 h 235"/>
              <a:gd name="T6" fmla="*/ 0 w 142"/>
              <a:gd name="T7" fmla="*/ 235 h 235"/>
              <a:gd name="T8" fmla="*/ 0 w 142"/>
              <a:gd name="T9" fmla="*/ 235 h 235"/>
              <a:gd name="T10" fmla="*/ 19 w 142"/>
              <a:gd name="T11" fmla="*/ 225 h 235"/>
              <a:gd name="T12" fmla="*/ 19 w 142"/>
              <a:gd name="T13" fmla="*/ 225 h 235"/>
              <a:gd name="T14" fmla="*/ 19 w 142"/>
              <a:gd name="T15" fmla="*/ 225 h 235"/>
              <a:gd name="T16" fmla="*/ 36 w 142"/>
              <a:gd name="T17" fmla="*/ 215 h 235"/>
              <a:gd name="T18" fmla="*/ 36 w 142"/>
              <a:gd name="T19" fmla="*/ 215 h 235"/>
              <a:gd name="T20" fmla="*/ 54 w 142"/>
              <a:gd name="T21" fmla="*/ 206 h 235"/>
              <a:gd name="T22" fmla="*/ 54 w 142"/>
              <a:gd name="T23" fmla="*/ 206 h 235"/>
              <a:gd name="T24" fmla="*/ 71 w 142"/>
              <a:gd name="T25" fmla="*/ 195 h 235"/>
              <a:gd name="T26" fmla="*/ 71 w 142"/>
              <a:gd name="T27" fmla="*/ 195 h 235"/>
              <a:gd name="T28" fmla="*/ 71 w 142"/>
              <a:gd name="T29" fmla="*/ 195 h 235"/>
              <a:gd name="T30" fmla="*/ 89 w 142"/>
              <a:gd name="T31" fmla="*/ 186 h 235"/>
              <a:gd name="T32" fmla="*/ 89 w 142"/>
              <a:gd name="T33" fmla="*/ 186 h 235"/>
              <a:gd name="T34" fmla="*/ 89 w 142"/>
              <a:gd name="T35" fmla="*/ 186 h 235"/>
              <a:gd name="T36" fmla="*/ 89 w 142"/>
              <a:gd name="T37" fmla="*/ 186 h 235"/>
              <a:gd name="T38" fmla="*/ 106 w 142"/>
              <a:gd name="T39" fmla="*/ 175 h 235"/>
              <a:gd name="T40" fmla="*/ 106 w 142"/>
              <a:gd name="T41" fmla="*/ 175 h 235"/>
              <a:gd name="T42" fmla="*/ 123 w 142"/>
              <a:gd name="T43" fmla="*/ 166 h 235"/>
              <a:gd name="T44" fmla="*/ 125 w 142"/>
              <a:gd name="T45" fmla="*/ 166 h 235"/>
              <a:gd name="T46" fmla="*/ 125 w 142"/>
              <a:gd name="T47" fmla="*/ 166 h 235"/>
              <a:gd name="T48" fmla="*/ 142 w 142"/>
              <a:gd name="T49" fmla="*/ 157 h 235"/>
              <a:gd name="T50" fmla="*/ 142 w 142"/>
              <a:gd name="T51" fmla="*/ 157 h 235"/>
              <a:gd name="T52" fmla="*/ 142 w 142"/>
              <a:gd name="T53" fmla="*/ 157 h 235"/>
              <a:gd name="T54" fmla="*/ 142 w 142"/>
              <a:gd name="T55" fmla="*/ 157 h 235"/>
              <a:gd name="T56" fmla="*/ 142 w 142"/>
              <a:gd name="T57" fmla="*/ 157 h 235"/>
              <a:gd name="T58" fmla="*/ 142 w 142"/>
              <a:gd name="T59" fmla="*/ 157 h 235"/>
              <a:gd name="T60" fmla="*/ 142 w 142"/>
              <a:gd name="T61" fmla="*/ 137 h 235"/>
              <a:gd name="T62" fmla="*/ 142 w 142"/>
              <a:gd name="T63" fmla="*/ 137 h 235"/>
              <a:gd name="T64" fmla="*/ 142 w 142"/>
              <a:gd name="T65" fmla="*/ 137 h 235"/>
              <a:gd name="T66" fmla="*/ 142 w 142"/>
              <a:gd name="T67" fmla="*/ 117 h 235"/>
              <a:gd name="T68" fmla="*/ 142 w 142"/>
              <a:gd name="T69" fmla="*/ 117 h 235"/>
              <a:gd name="T70" fmla="*/ 142 w 142"/>
              <a:gd name="T71" fmla="*/ 97 h 235"/>
              <a:gd name="T72" fmla="*/ 142 w 142"/>
              <a:gd name="T73" fmla="*/ 97 h 235"/>
              <a:gd name="T74" fmla="*/ 142 w 142"/>
              <a:gd name="T75" fmla="*/ 97 h 235"/>
              <a:gd name="T76" fmla="*/ 142 w 142"/>
              <a:gd name="T77" fmla="*/ 78 h 235"/>
              <a:gd name="T78" fmla="*/ 142 w 142"/>
              <a:gd name="T79" fmla="*/ 78 h 235"/>
              <a:gd name="T80" fmla="*/ 142 w 142"/>
              <a:gd name="T81" fmla="*/ 78 h 235"/>
              <a:gd name="T82" fmla="*/ 142 w 142"/>
              <a:gd name="T83" fmla="*/ 78 h 235"/>
              <a:gd name="T84" fmla="*/ 142 w 142"/>
              <a:gd name="T85" fmla="*/ 58 h 235"/>
              <a:gd name="T86" fmla="*/ 142 w 142"/>
              <a:gd name="T87" fmla="*/ 58 h 235"/>
              <a:gd name="T88" fmla="*/ 142 w 142"/>
              <a:gd name="T89" fmla="*/ 58 h 235"/>
              <a:gd name="T90" fmla="*/ 142 w 142"/>
              <a:gd name="T91" fmla="*/ 38 h 235"/>
              <a:gd name="T92" fmla="*/ 142 w 142"/>
              <a:gd name="T93" fmla="*/ 38 h 235"/>
              <a:gd name="T94" fmla="*/ 142 w 142"/>
              <a:gd name="T95" fmla="*/ 18 h 235"/>
              <a:gd name="T96" fmla="*/ 142 w 142"/>
              <a:gd name="T97" fmla="*/ 18 h 235"/>
              <a:gd name="T98" fmla="*/ 142 w 142"/>
              <a:gd name="T99" fmla="*/ 18 h 235"/>
              <a:gd name="T100" fmla="*/ 142 w 142"/>
              <a:gd name="T101" fmla="*/ 0 h 235"/>
              <a:gd name="T102" fmla="*/ 142 w 142"/>
              <a:gd name="T103" fmla="*/ 0 h 235"/>
              <a:gd name="T104" fmla="*/ 0 w 142"/>
              <a:gd name="T105" fmla="*/ 7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2" h="235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8" name="Freeform 156"/>
          <p:cNvSpPr>
            <a:spLocks noEditPoints="1"/>
          </p:cNvSpPr>
          <p:nvPr userDrawn="1"/>
        </p:nvSpPr>
        <p:spPr bwMode="auto">
          <a:xfrm>
            <a:off x="6557231" y="3890963"/>
            <a:ext cx="2147888" cy="2387600"/>
          </a:xfrm>
          <a:custGeom>
            <a:avLst/>
            <a:gdLst>
              <a:gd name="T0" fmla="*/ 328 w 880"/>
              <a:gd name="T1" fmla="*/ 912 h 978"/>
              <a:gd name="T2" fmla="*/ 654 w 880"/>
              <a:gd name="T3" fmla="*/ 854 h 978"/>
              <a:gd name="T4" fmla="*/ 496 w 880"/>
              <a:gd name="T5" fmla="*/ 881 h 978"/>
              <a:gd name="T6" fmla="*/ 332 w 880"/>
              <a:gd name="T7" fmla="*/ 797 h 978"/>
              <a:gd name="T8" fmla="*/ 606 w 880"/>
              <a:gd name="T9" fmla="*/ 767 h 978"/>
              <a:gd name="T10" fmla="*/ 711 w 880"/>
              <a:gd name="T11" fmla="*/ 766 h 978"/>
              <a:gd name="T12" fmla="*/ 766 w 880"/>
              <a:gd name="T13" fmla="*/ 790 h 978"/>
              <a:gd name="T14" fmla="*/ 770 w 880"/>
              <a:gd name="T15" fmla="*/ 790 h 978"/>
              <a:gd name="T16" fmla="*/ 107 w 880"/>
              <a:gd name="T17" fmla="*/ 733 h 978"/>
              <a:gd name="T18" fmla="*/ 383 w 880"/>
              <a:gd name="T19" fmla="*/ 760 h 978"/>
              <a:gd name="T20" fmla="*/ 332 w 880"/>
              <a:gd name="T21" fmla="*/ 675 h 978"/>
              <a:gd name="T22" fmla="*/ 770 w 880"/>
              <a:gd name="T23" fmla="*/ 729 h 978"/>
              <a:gd name="T24" fmla="*/ 764 w 880"/>
              <a:gd name="T25" fmla="*/ 672 h 978"/>
              <a:gd name="T26" fmla="*/ 602 w 880"/>
              <a:gd name="T27" fmla="*/ 645 h 978"/>
              <a:gd name="T28" fmla="*/ 821 w 880"/>
              <a:gd name="T29" fmla="*/ 699 h 978"/>
              <a:gd name="T30" fmla="*/ 381 w 880"/>
              <a:gd name="T31" fmla="*/ 641 h 978"/>
              <a:gd name="T32" fmla="*/ 110 w 880"/>
              <a:gd name="T33" fmla="*/ 614 h 978"/>
              <a:gd name="T34" fmla="*/ 225 w 880"/>
              <a:gd name="T35" fmla="*/ 611 h 978"/>
              <a:gd name="T36" fmla="*/ 711 w 880"/>
              <a:gd name="T37" fmla="*/ 638 h 978"/>
              <a:gd name="T38" fmla="*/ 114 w 880"/>
              <a:gd name="T39" fmla="*/ 608 h 978"/>
              <a:gd name="T40" fmla="*/ 515 w 880"/>
              <a:gd name="T41" fmla="*/ 571 h 978"/>
              <a:gd name="T42" fmla="*/ 217 w 880"/>
              <a:gd name="T43" fmla="*/ 550 h 978"/>
              <a:gd name="T44" fmla="*/ 273 w 880"/>
              <a:gd name="T45" fmla="*/ 523 h 978"/>
              <a:gd name="T46" fmla="*/ 821 w 880"/>
              <a:gd name="T47" fmla="*/ 523 h 978"/>
              <a:gd name="T48" fmla="*/ 766 w 880"/>
              <a:gd name="T49" fmla="*/ 547 h 978"/>
              <a:gd name="T50" fmla="*/ 657 w 880"/>
              <a:gd name="T51" fmla="*/ 547 h 978"/>
              <a:gd name="T52" fmla="*/ 444 w 880"/>
              <a:gd name="T53" fmla="*/ 489 h 978"/>
              <a:gd name="T54" fmla="*/ 496 w 880"/>
              <a:gd name="T55" fmla="*/ 516 h 978"/>
              <a:gd name="T56" fmla="*/ 435 w 880"/>
              <a:gd name="T57" fmla="*/ 484 h 978"/>
              <a:gd name="T58" fmla="*/ 657 w 880"/>
              <a:gd name="T59" fmla="*/ 432 h 978"/>
              <a:gd name="T60" fmla="*/ 876 w 880"/>
              <a:gd name="T61" fmla="*/ 431 h 978"/>
              <a:gd name="T62" fmla="*/ 277 w 880"/>
              <a:gd name="T63" fmla="*/ 456 h 978"/>
              <a:gd name="T64" fmla="*/ 383 w 880"/>
              <a:gd name="T65" fmla="*/ 455 h 978"/>
              <a:gd name="T66" fmla="*/ 438 w 880"/>
              <a:gd name="T67" fmla="*/ 425 h 978"/>
              <a:gd name="T68" fmla="*/ 770 w 880"/>
              <a:gd name="T69" fmla="*/ 425 h 978"/>
              <a:gd name="T70" fmla="*/ 715 w 880"/>
              <a:gd name="T71" fmla="*/ 394 h 978"/>
              <a:gd name="T72" fmla="*/ 711 w 880"/>
              <a:gd name="T73" fmla="*/ 395 h 978"/>
              <a:gd name="T74" fmla="*/ 438 w 880"/>
              <a:gd name="T75" fmla="*/ 364 h 978"/>
              <a:gd name="T76" fmla="*/ 490 w 880"/>
              <a:gd name="T77" fmla="*/ 337 h 978"/>
              <a:gd name="T78" fmla="*/ 876 w 880"/>
              <a:gd name="T79" fmla="*/ 365 h 978"/>
              <a:gd name="T80" fmla="*/ 273 w 880"/>
              <a:gd name="T81" fmla="*/ 334 h 978"/>
              <a:gd name="T82" fmla="*/ 55 w 880"/>
              <a:gd name="T83" fmla="*/ 334 h 978"/>
              <a:gd name="T84" fmla="*/ 547 w 880"/>
              <a:gd name="T85" fmla="*/ 303 h 978"/>
              <a:gd name="T86" fmla="*/ 372 w 880"/>
              <a:gd name="T87" fmla="*/ 281 h 978"/>
              <a:gd name="T88" fmla="*/ 168 w 880"/>
              <a:gd name="T89" fmla="*/ 219 h 978"/>
              <a:gd name="T90" fmla="*/ 273 w 880"/>
              <a:gd name="T91" fmla="*/ 273 h 978"/>
              <a:gd name="T92" fmla="*/ 442 w 880"/>
              <a:gd name="T93" fmla="*/ 189 h 978"/>
              <a:gd name="T94" fmla="*/ 608 w 880"/>
              <a:gd name="T95" fmla="*/ 216 h 978"/>
              <a:gd name="T96" fmla="*/ 436 w 880"/>
              <a:gd name="T97" fmla="*/ 185 h 978"/>
              <a:gd name="T98" fmla="*/ 711 w 880"/>
              <a:gd name="T99" fmla="*/ 212 h 978"/>
              <a:gd name="T100" fmla="*/ 389 w 880"/>
              <a:gd name="T101" fmla="*/ 155 h 978"/>
              <a:gd name="T102" fmla="*/ 170 w 880"/>
              <a:gd name="T103" fmla="*/ 155 h 978"/>
              <a:gd name="T104" fmla="*/ 496 w 880"/>
              <a:gd name="T105" fmla="*/ 151 h 978"/>
              <a:gd name="T106" fmla="*/ 328 w 880"/>
              <a:gd name="T107" fmla="*/ 121 h 978"/>
              <a:gd name="T108" fmla="*/ 438 w 880"/>
              <a:gd name="T109" fmla="*/ 1 h 978"/>
              <a:gd name="T110" fmla="*/ 1 w 880"/>
              <a:gd name="T111" fmla="*/ 244 h 978"/>
              <a:gd name="T112" fmla="*/ 1 w 880"/>
              <a:gd name="T113" fmla="*/ 734 h 978"/>
              <a:gd name="T114" fmla="*/ 275 w 880"/>
              <a:gd name="T115" fmla="*/ 887 h 978"/>
              <a:gd name="T116" fmla="*/ 441 w 880"/>
              <a:gd name="T117" fmla="*/ 978 h 978"/>
              <a:gd name="T118" fmla="*/ 877 w 880"/>
              <a:gd name="T119" fmla="*/ 735 h 978"/>
              <a:gd name="T120" fmla="*/ 880 w 880"/>
              <a:gd name="T121" fmla="*/ 245 h 978"/>
              <a:gd name="T122" fmla="*/ 659 w 880"/>
              <a:gd name="T123" fmla="*/ 122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0" h="978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2" name="그룹 181"/>
          <p:cNvGrpSpPr/>
          <p:nvPr userDrawn="1"/>
        </p:nvGrpSpPr>
        <p:grpSpPr>
          <a:xfrm>
            <a:off x="3663453" y="1968500"/>
            <a:ext cx="263525" cy="266700"/>
            <a:chOff x="3501343" y="1968500"/>
            <a:chExt cx="263525" cy="266700"/>
          </a:xfrm>
        </p:grpSpPr>
        <p:sp>
          <p:nvSpPr>
            <p:cNvPr id="169" name="Rectangle 157"/>
            <p:cNvSpPr>
              <a:spLocks noChangeArrowheads="1"/>
            </p:cNvSpPr>
            <p:nvPr userDrawn="1"/>
          </p:nvSpPr>
          <p:spPr bwMode="auto">
            <a:xfrm>
              <a:off x="350134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Rectangle 158"/>
            <p:cNvSpPr>
              <a:spLocks noChangeArrowheads="1"/>
            </p:cNvSpPr>
            <p:nvPr userDrawn="1"/>
          </p:nvSpPr>
          <p:spPr bwMode="auto">
            <a:xfrm>
              <a:off x="3609293" y="1968500"/>
              <a:ext cx="49213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Rectangle 159"/>
            <p:cNvSpPr>
              <a:spLocks noChangeArrowheads="1"/>
            </p:cNvSpPr>
            <p:nvPr userDrawn="1"/>
          </p:nvSpPr>
          <p:spPr bwMode="auto">
            <a:xfrm>
              <a:off x="3714068" y="1968500"/>
              <a:ext cx="508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2" name="Freeform 160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3" name="Freeform 161"/>
          <p:cNvSpPr>
            <a:spLocks/>
          </p:cNvSpPr>
          <p:nvPr userDrawn="1"/>
        </p:nvSpPr>
        <p:spPr bwMode="auto">
          <a:xfrm>
            <a:off x="4742718" y="4448175"/>
            <a:ext cx="557213" cy="88900"/>
          </a:xfrm>
          <a:custGeom>
            <a:avLst/>
            <a:gdLst>
              <a:gd name="T0" fmla="*/ 233 w 351"/>
              <a:gd name="T1" fmla="*/ 0 h 56"/>
              <a:gd name="T2" fmla="*/ 176 w 351"/>
              <a:gd name="T3" fmla="*/ 38 h 56"/>
              <a:gd name="T4" fmla="*/ 119 w 351"/>
              <a:gd name="T5" fmla="*/ 0 h 56"/>
              <a:gd name="T6" fmla="*/ 62 w 351"/>
              <a:gd name="T7" fmla="*/ 38 h 56"/>
              <a:gd name="T8" fmla="*/ 8 w 351"/>
              <a:gd name="T9" fmla="*/ 3 h 56"/>
              <a:gd name="T10" fmla="*/ 0 w 351"/>
              <a:gd name="T11" fmla="*/ 15 h 56"/>
              <a:gd name="T12" fmla="*/ 62 w 351"/>
              <a:gd name="T13" fmla="*/ 56 h 56"/>
              <a:gd name="T14" fmla="*/ 119 w 351"/>
              <a:gd name="T15" fmla="*/ 16 h 56"/>
              <a:gd name="T16" fmla="*/ 176 w 351"/>
              <a:gd name="T17" fmla="*/ 56 h 56"/>
              <a:gd name="T18" fmla="*/ 233 w 351"/>
              <a:gd name="T19" fmla="*/ 16 h 56"/>
              <a:gd name="T20" fmla="*/ 289 w 351"/>
              <a:gd name="T21" fmla="*/ 56 h 56"/>
              <a:gd name="T22" fmla="*/ 351 w 351"/>
              <a:gd name="T23" fmla="*/ 15 h 56"/>
              <a:gd name="T24" fmla="*/ 343 w 351"/>
              <a:gd name="T25" fmla="*/ 3 h 56"/>
              <a:gd name="T26" fmla="*/ 289 w 351"/>
              <a:gd name="T27" fmla="*/ 38 h 56"/>
              <a:gd name="T28" fmla="*/ 233 w 351"/>
              <a:gd name="T2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1" h="56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6" name="그룹 175"/>
          <p:cNvGrpSpPr/>
          <p:nvPr userDrawn="1"/>
        </p:nvGrpSpPr>
        <p:grpSpPr>
          <a:xfrm>
            <a:off x="1371414" y="6488000"/>
            <a:ext cx="590550" cy="381000"/>
            <a:chOff x="1777207" y="6142038"/>
            <a:chExt cx="590550" cy="381000"/>
          </a:xfrm>
          <a:solidFill>
            <a:srgbClr val="FFFFFF">
              <a:alpha val="20000"/>
            </a:srgbClr>
          </a:solidFill>
        </p:grpSpPr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801020" y="6156325"/>
              <a:ext cx="393700" cy="366713"/>
            </a:xfrm>
            <a:custGeom>
              <a:avLst/>
              <a:gdLst>
                <a:gd name="T0" fmla="*/ 150 w 161"/>
                <a:gd name="T1" fmla="*/ 0 h 150"/>
                <a:gd name="T2" fmla="*/ 0 w 161"/>
                <a:gd name="T3" fmla="*/ 150 h 150"/>
                <a:gd name="T4" fmla="*/ 16 w 161"/>
                <a:gd name="T5" fmla="*/ 150 h 150"/>
                <a:gd name="T6" fmla="*/ 161 w 161"/>
                <a:gd name="T7" fmla="*/ 5 h 150"/>
                <a:gd name="T8" fmla="*/ 150 w 161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0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2131220" y="6313488"/>
              <a:ext cx="219075" cy="209550"/>
            </a:xfrm>
            <a:custGeom>
              <a:avLst/>
              <a:gdLst>
                <a:gd name="T0" fmla="*/ 86 w 90"/>
                <a:gd name="T1" fmla="*/ 0 h 86"/>
                <a:gd name="T2" fmla="*/ 0 w 90"/>
                <a:gd name="T3" fmla="*/ 86 h 86"/>
                <a:gd name="T4" fmla="*/ 16 w 90"/>
                <a:gd name="T5" fmla="*/ 86 h 86"/>
                <a:gd name="T6" fmla="*/ 90 w 90"/>
                <a:gd name="T7" fmla="*/ 11 h 86"/>
                <a:gd name="T8" fmla="*/ 86 w 90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6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867695" y="6176963"/>
              <a:ext cx="368300" cy="346075"/>
            </a:xfrm>
            <a:custGeom>
              <a:avLst/>
              <a:gdLst>
                <a:gd name="T0" fmla="*/ 142 w 151"/>
                <a:gd name="T1" fmla="*/ 0 h 142"/>
                <a:gd name="T2" fmla="*/ 0 w 151"/>
                <a:gd name="T3" fmla="*/ 142 h 142"/>
                <a:gd name="T4" fmla="*/ 16 w 151"/>
                <a:gd name="T5" fmla="*/ 142 h 142"/>
                <a:gd name="T6" fmla="*/ 151 w 151"/>
                <a:gd name="T7" fmla="*/ 6 h 142"/>
                <a:gd name="T8" fmla="*/ 142 w 151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42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932782" y="6203950"/>
              <a:ext cx="339725" cy="319088"/>
            </a:xfrm>
            <a:custGeom>
              <a:avLst/>
              <a:gdLst>
                <a:gd name="T0" fmla="*/ 131 w 139"/>
                <a:gd name="T1" fmla="*/ 0 h 131"/>
                <a:gd name="T2" fmla="*/ 0 w 139"/>
                <a:gd name="T3" fmla="*/ 131 h 131"/>
                <a:gd name="T4" fmla="*/ 16 w 139"/>
                <a:gd name="T5" fmla="*/ 131 h 131"/>
                <a:gd name="T6" fmla="*/ 139 w 139"/>
                <a:gd name="T7" fmla="*/ 7 h 131"/>
                <a:gd name="T8" fmla="*/ 131 w 139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1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999457" y="6235700"/>
              <a:ext cx="304800" cy="287338"/>
            </a:xfrm>
            <a:custGeom>
              <a:avLst/>
              <a:gdLst>
                <a:gd name="T0" fmla="*/ 118 w 125"/>
                <a:gd name="T1" fmla="*/ 0 h 118"/>
                <a:gd name="T2" fmla="*/ 0 w 125"/>
                <a:gd name="T3" fmla="*/ 118 h 118"/>
                <a:gd name="T4" fmla="*/ 16 w 125"/>
                <a:gd name="T5" fmla="*/ 118 h 118"/>
                <a:gd name="T6" fmla="*/ 125 w 125"/>
                <a:gd name="T7" fmla="*/ 8 h 118"/>
                <a:gd name="T8" fmla="*/ 118 w 125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18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196307" y="6362700"/>
              <a:ext cx="166688" cy="160338"/>
            </a:xfrm>
            <a:custGeom>
              <a:avLst/>
              <a:gdLst>
                <a:gd name="T0" fmla="*/ 66 w 68"/>
                <a:gd name="T1" fmla="*/ 0 h 66"/>
                <a:gd name="T2" fmla="*/ 0 w 68"/>
                <a:gd name="T3" fmla="*/ 66 h 66"/>
                <a:gd name="T4" fmla="*/ 16 w 68"/>
                <a:gd name="T5" fmla="*/ 66 h 66"/>
                <a:gd name="T6" fmla="*/ 68 w 68"/>
                <a:gd name="T7" fmla="*/ 13 h 66"/>
                <a:gd name="T8" fmla="*/ 66 w 68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262982" y="6418263"/>
              <a:ext cx="104775" cy="104775"/>
            </a:xfrm>
            <a:custGeom>
              <a:avLst/>
              <a:gdLst>
                <a:gd name="T0" fmla="*/ 42 w 43"/>
                <a:gd name="T1" fmla="*/ 0 h 43"/>
                <a:gd name="T2" fmla="*/ 0 w 43"/>
                <a:gd name="T3" fmla="*/ 43 h 43"/>
                <a:gd name="T4" fmla="*/ 15 w 43"/>
                <a:gd name="T5" fmla="*/ 43 h 43"/>
                <a:gd name="T6" fmla="*/ 42 w 43"/>
                <a:gd name="T7" fmla="*/ 16 h 43"/>
                <a:gd name="T8" fmla="*/ 43 w 43"/>
                <a:gd name="T9" fmla="*/ 7 h 43"/>
                <a:gd name="T10" fmla="*/ 42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777207" y="6142038"/>
              <a:ext cx="312738" cy="312738"/>
            </a:xfrm>
            <a:custGeom>
              <a:avLst/>
              <a:gdLst>
                <a:gd name="T0" fmla="*/ 121 w 128"/>
                <a:gd name="T1" fmla="*/ 0 h 128"/>
                <a:gd name="T2" fmla="*/ 112 w 128"/>
                <a:gd name="T3" fmla="*/ 0 h 128"/>
                <a:gd name="T4" fmla="*/ 0 w 128"/>
                <a:gd name="T5" fmla="*/ 112 h 128"/>
                <a:gd name="T6" fmla="*/ 0 w 128"/>
                <a:gd name="T7" fmla="*/ 120 h 128"/>
                <a:gd name="T8" fmla="*/ 0 w 128"/>
                <a:gd name="T9" fmla="*/ 128 h 128"/>
                <a:gd name="T10" fmla="*/ 128 w 128"/>
                <a:gd name="T11" fmla="*/ 0 h 128"/>
                <a:gd name="T12" fmla="*/ 121 w 128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826420" y="6188075"/>
              <a:ext cx="84138" cy="88900"/>
            </a:xfrm>
            <a:custGeom>
              <a:avLst/>
              <a:gdLst>
                <a:gd name="T0" fmla="*/ 35 w 35"/>
                <a:gd name="T1" fmla="*/ 0 h 36"/>
                <a:gd name="T2" fmla="*/ 0 w 35"/>
                <a:gd name="T3" fmla="*/ 36 h 36"/>
                <a:gd name="T4" fmla="*/ 35 w 3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36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781970" y="6145213"/>
              <a:ext cx="239713" cy="239713"/>
            </a:xfrm>
            <a:custGeom>
              <a:avLst/>
              <a:gdLst>
                <a:gd name="T0" fmla="*/ 98 w 98"/>
                <a:gd name="T1" fmla="*/ 0 h 98"/>
                <a:gd name="T2" fmla="*/ 76 w 98"/>
                <a:gd name="T3" fmla="*/ 6 h 98"/>
                <a:gd name="T4" fmla="*/ 6 w 98"/>
                <a:gd name="T5" fmla="*/ 76 h 98"/>
                <a:gd name="T6" fmla="*/ 0 w 98"/>
                <a:gd name="T7" fmla="*/ 98 h 98"/>
                <a:gd name="T8" fmla="*/ 98 w 9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2328070" y="6489700"/>
              <a:ext cx="34925" cy="33338"/>
            </a:xfrm>
            <a:custGeom>
              <a:avLst/>
              <a:gdLst>
                <a:gd name="T0" fmla="*/ 14 w 14"/>
                <a:gd name="T1" fmla="*/ 0 h 14"/>
                <a:gd name="T2" fmla="*/ 0 w 14"/>
                <a:gd name="T3" fmla="*/ 14 h 14"/>
                <a:gd name="T4" fmla="*/ 10 w 14"/>
                <a:gd name="T5" fmla="*/ 14 h 14"/>
                <a:gd name="T6" fmla="*/ 14 w 1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78795" y="6145213"/>
              <a:ext cx="366713" cy="366713"/>
            </a:xfrm>
            <a:custGeom>
              <a:avLst/>
              <a:gdLst>
                <a:gd name="T0" fmla="*/ 137 w 150"/>
                <a:gd name="T1" fmla="*/ 0 h 150"/>
                <a:gd name="T2" fmla="*/ 0 w 150"/>
                <a:gd name="T3" fmla="*/ 137 h 150"/>
                <a:gd name="T4" fmla="*/ 3 w 150"/>
                <a:gd name="T5" fmla="*/ 150 h 150"/>
                <a:gd name="T6" fmla="*/ 150 w 150"/>
                <a:gd name="T7" fmla="*/ 2 h 150"/>
                <a:gd name="T8" fmla="*/ 137 w 15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2064545" y="6272213"/>
              <a:ext cx="266700" cy="250825"/>
            </a:xfrm>
            <a:custGeom>
              <a:avLst/>
              <a:gdLst>
                <a:gd name="T0" fmla="*/ 103 w 109"/>
                <a:gd name="T1" fmla="*/ 0 h 103"/>
                <a:gd name="T2" fmla="*/ 0 w 109"/>
                <a:gd name="T3" fmla="*/ 103 h 103"/>
                <a:gd name="T4" fmla="*/ 16 w 109"/>
                <a:gd name="T5" fmla="*/ 103 h 103"/>
                <a:gd name="T6" fmla="*/ 109 w 109"/>
                <a:gd name="T7" fmla="*/ 10 h 103"/>
                <a:gd name="T8" fmla="*/ 103 w 109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Freeform 20"/>
          <p:cNvSpPr>
            <a:spLocks/>
          </p:cNvSpPr>
          <p:nvPr userDrawn="1"/>
        </p:nvSpPr>
        <p:spPr bwMode="auto">
          <a:xfrm>
            <a:off x="20452" y="5413262"/>
            <a:ext cx="1350963" cy="1455738"/>
          </a:xfrm>
          <a:custGeom>
            <a:avLst/>
            <a:gdLst>
              <a:gd name="T0" fmla="*/ 553 w 553"/>
              <a:gd name="T1" fmla="*/ 334 h 596"/>
              <a:gd name="T2" fmla="*/ 550 w 553"/>
              <a:gd name="T3" fmla="*/ 300 h 596"/>
              <a:gd name="T4" fmla="*/ 543 w 553"/>
              <a:gd name="T5" fmla="*/ 268 h 596"/>
              <a:gd name="T6" fmla="*/ 414 w 553"/>
              <a:gd name="T7" fmla="*/ 71 h 596"/>
              <a:gd name="T8" fmla="*/ 412 w 553"/>
              <a:gd name="T9" fmla="*/ 69 h 596"/>
              <a:gd name="T10" fmla="*/ 391 w 553"/>
              <a:gd name="T11" fmla="*/ 54 h 596"/>
              <a:gd name="T12" fmla="*/ 388 w 553"/>
              <a:gd name="T13" fmla="*/ 53 h 596"/>
              <a:gd name="T14" fmla="*/ 204 w 553"/>
              <a:gd name="T15" fmla="*/ 0 h 596"/>
              <a:gd name="T16" fmla="*/ 0 w 553"/>
              <a:gd name="T17" fmla="*/ 66 h 596"/>
              <a:gd name="T18" fmla="*/ 0 w 553"/>
              <a:gd name="T19" fmla="*/ 596 h 596"/>
              <a:gd name="T20" fmla="*/ 451 w 553"/>
              <a:gd name="T21" fmla="*/ 596 h 596"/>
              <a:gd name="T22" fmla="*/ 543 w 553"/>
              <a:gd name="T23" fmla="*/ 434 h 596"/>
              <a:gd name="T24" fmla="*/ 553 w 553"/>
              <a:gd name="T25" fmla="*/ 349 h 596"/>
              <a:gd name="T26" fmla="*/ 553 w 553"/>
              <a:gd name="T27" fmla="*/ 3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3" h="596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1"/>
          <p:cNvSpPr>
            <a:spLocks/>
          </p:cNvSpPr>
          <p:nvPr userDrawn="1"/>
        </p:nvSpPr>
        <p:spPr bwMode="auto">
          <a:xfrm>
            <a:off x="1268227" y="5340237"/>
            <a:ext cx="569913" cy="584200"/>
          </a:xfrm>
          <a:custGeom>
            <a:avLst/>
            <a:gdLst>
              <a:gd name="T0" fmla="*/ 233 w 233"/>
              <a:gd name="T1" fmla="*/ 19 h 239"/>
              <a:gd name="T2" fmla="*/ 214 w 233"/>
              <a:gd name="T3" fmla="*/ 0 h 239"/>
              <a:gd name="T4" fmla="*/ 0 w 233"/>
              <a:gd name="T5" fmla="*/ 213 h 239"/>
              <a:gd name="T6" fmla="*/ 13 w 233"/>
              <a:gd name="T7" fmla="*/ 239 h 239"/>
              <a:gd name="T8" fmla="*/ 233 w 233"/>
              <a:gd name="T9" fmla="*/ 1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39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2"/>
          <p:cNvSpPr>
            <a:spLocks/>
          </p:cNvSpPr>
          <p:nvPr userDrawn="1"/>
        </p:nvSpPr>
        <p:spPr bwMode="auto">
          <a:xfrm>
            <a:off x="726889" y="5860937"/>
            <a:ext cx="573088" cy="590550"/>
          </a:xfrm>
          <a:custGeom>
            <a:avLst/>
            <a:gdLst>
              <a:gd name="T0" fmla="*/ 0 w 235"/>
              <a:gd name="T1" fmla="*/ 223 h 242"/>
              <a:gd name="T2" fmla="*/ 19 w 235"/>
              <a:gd name="T3" fmla="*/ 242 h 242"/>
              <a:gd name="T4" fmla="*/ 143 w 235"/>
              <a:gd name="T5" fmla="*/ 117 h 242"/>
              <a:gd name="T6" fmla="*/ 235 w 235"/>
              <a:gd name="T7" fmla="*/ 26 h 242"/>
              <a:gd name="T8" fmla="*/ 222 w 235"/>
              <a:gd name="T9" fmla="*/ 0 h 242"/>
              <a:gd name="T10" fmla="*/ 137 w 235"/>
              <a:gd name="T11" fmla="*/ 85 h 242"/>
              <a:gd name="T12" fmla="*/ 0 w 235"/>
              <a:gd name="T13" fmla="*/ 22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242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23"/>
          <p:cNvSpPr>
            <a:spLocks/>
          </p:cNvSpPr>
          <p:nvPr userDrawn="1"/>
        </p:nvSpPr>
        <p:spPr bwMode="auto">
          <a:xfrm>
            <a:off x="1326964" y="5608525"/>
            <a:ext cx="488950" cy="560388"/>
          </a:xfrm>
          <a:custGeom>
            <a:avLst/>
            <a:gdLst>
              <a:gd name="T0" fmla="*/ 155 w 200"/>
              <a:gd name="T1" fmla="*/ 0 h 229"/>
              <a:gd name="T2" fmla="*/ 0 w 200"/>
              <a:gd name="T3" fmla="*/ 156 h 229"/>
              <a:gd name="T4" fmla="*/ 9 w 200"/>
              <a:gd name="T5" fmla="*/ 188 h 229"/>
              <a:gd name="T6" fmla="*/ 15 w 200"/>
              <a:gd name="T7" fmla="*/ 220 h 229"/>
              <a:gd name="T8" fmla="*/ 16 w 200"/>
              <a:gd name="T9" fmla="*/ 229 h 229"/>
              <a:gd name="T10" fmla="*/ 200 w 200"/>
              <a:gd name="T11" fmla="*/ 45 h 229"/>
              <a:gd name="T12" fmla="*/ 155 w 200"/>
              <a:gd name="T13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0" h="229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24"/>
          <p:cNvSpPr>
            <a:spLocks/>
          </p:cNvSpPr>
          <p:nvPr userDrawn="1"/>
        </p:nvSpPr>
        <p:spPr bwMode="auto">
          <a:xfrm>
            <a:off x="641164" y="5989525"/>
            <a:ext cx="725488" cy="793750"/>
          </a:xfrm>
          <a:custGeom>
            <a:avLst/>
            <a:gdLst>
              <a:gd name="T0" fmla="*/ 290 w 297"/>
              <a:gd name="T1" fmla="*/ 32 h 325"/>
              <a:gd name="T2" fmla="*/ 281 w 297"/>
              <a:gd name="T3" fmla="*/ 0 h 325"/>
              <a:gd name="T4" fmla="*/ 181 w 297"/>
              <a:gd name="T5" fmla="*/ 99 h 325"/>
              <a:gd name="T6" fmla="*/ 0 w 297"/>
              <a:gd name="T7" fmla="*/ 281 h 325"/>
              <a:gd name="T8" fmla="*/ 45 w 297"/>
              <a:gd name="T9" fmla="*/ 325 h 325"/>
              <a:gd name="T10" fmla="*/ 171 w 297"/>
              <a:gd name="T11" fmla="*/ 198 h 325"/>
              <a:gd name="T12" fmla="*/ 297 w 297"/>
              <a:gd name="T13" fmla="*/ 73 h 325"/>
              <a:gd name="T14" fmla="*/ 296 w 297"/>
              <a:gd name="T15" fmla="*/ 64 h 325"/>
              <a:gd name="T16" fmla="*/ 290 w 297"/>
              <a:gd name="T17" fmla="*/ 32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325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199518" y="5213684"/>
              <a:ext cx="252413" cy="250825"/>
            </a:xfrm>
            <a:custGeom>
              <a:avLst/>
              <a:gdLst>
                <a:gd name="T0" fmla="*/ 101 w 103"/>
                <a:gd name="T1" fmla="*/ 0 h 103"/>
                <a:gd name="T2" fmla="*/ 0 w 103"/>
                <a:gd name="T3" fmla="*/ 101 h 103"/>
                <a:gd name="T4" fmla="*/ 2 w 103"/>
                <a:gd name="T5" fmla="*/ 103 h 103"/>
                <a:gd name="T6" fmla="*/ 103 w 103"/>
                <a:gd name="T7" fmla="*/ 2 h 103"/>
                <a:gd name="T8" fmla="*/ 101 w 10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43955" y="4665996"/>
              <a:ext cx="758825" cy="757238"/>
            </a:xfrm>
            <a:custGeom>
              <a:avLst/>
              <a:gdLst>
                <a:gd name="T0" fmla="*/ 309 w 311"/>
                <a:gd name="T1" fmla="*/ 0 h 310"/>
                <a:gd name="T2" fmla="*/ 81 w 311"/>
                <a:gd name="T3" fmla="*/ 227 h 310"/>
                <a:gd name="T4" fmla="*/ 74 w 311"/>
                <a:gd name="T5" fmla="*/ 225 h 310"/>
                <a:gd name="T6" fmla="*/ 62 w 311"/>
                <a:gd name="T7" fmla="*/ 237 h 310"/>
                <a:gd name="T8" fmla="*/ 64 w 311"/>
                <a:gd name="T9" fmla="*/ 244 h 310"/>
                <a:gd name="T10" fmla="*/ 0 w 311"/>
                <a:gd name="T11" fmla="*/ 308 h 310"/>
                <a:gd name="T12" fmla="*/ 3 w 311"/>
                <a:gd name="T13" fmla="*/ 310 h 310"/>
                <a:gd name="T14" fmla="*/ 66 w 311"/>
                <a:gd name="T15" fmla="*/ 246 h 310"/>
                <a:gd name="T16" fmla="*/ 74 w 311"/>
                <a:gd name="T17" fmla="*/ 249 h 310"/>
                <a:gd name="T18" fmla="*/ 86 w 311"/>
                <a:gd name="T19" fmla="*/ 237 h 310"/>
                <a:gd name="T20" fmla="*/ 83 w 311"/>
                <a:gd name="T21" fmla="*/ 229 h 310"/>
                <a:gd name="T22" fmla="*/ 311 w 311"/>
                <a:gd name="T23" fmla="*/ 2 h 310"/>
                <a:gd name="T24" fmla="*/ 309 w 311"/>
                <a:gd name="T2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1" h="310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5" name="Freeform 29"/>
          <p:cNvSpPr>
            <a:spLocks/>
          </p:cNvSpPr>
          <p:nvPr userDrawn="1"/>
        </p:nvSpPr>
        <p:spPr bwMode="auto">
          <a:xfrm>
            <a:off x="2038164" y="5833950"/>
            <a:ext cx="1090613" cy="1087438"/>
          </a:xfrm>
          <a:custGeom>
            <a:avLst/>
            <a:gdLst>
              <a:gd name="T0" fmla="*/ 445 w 447"/>
              <a:gd name="T1" fmla="*/ 0 h 445"/>
              <a:gd name="T2" fmla="*/ 112 w 447"/>
              <a:gd name="T3" fmla="*/ 333 h 445"/>
              <a:gd name="T4" fmla="*/ 111 w 447"/>
              <a:gd name="T5" fmla="*/ 333 h 445"/>
              <a:gd name="T6" fmla="*/ 106 w 447"/>
              <a:gd name="T7" fmla="*/ 337 h 445"/>
              <a:gd name="T8" fmla="*/ 107 w 447"/>
              <a:gd name="T9" fmla="*/ 338 h 445"/>
              <a:gd name="T10" fmla="*/ 88 w 447"/>
              <a:gd name="T11" fmla="*/ 357 h 445"/>
              <a:gd name="T12" fmla="*/ 83 w 447"/>
              <a:gd name="T13" fmla="*/ 356 h 445"/>
              <a:gd name="T14" fmla="*/ 73 w 447"/>
              <a:gd name="T15" fmla="*/ 365 h 445"/>
              <a:gd name="T16" fmla="*/ 75 w 447"/>
              <a:gd name="T17" fmla="*/ 370 h 445"/>
              <a:gd name="T18" fmla="*/ 0 w 447"/>
              <a:gd name="T19" fmla="*/ 445 h 445"/>
              <a:gd name="T20" fmla="*/ 4 w 447"/>
              <a:gd name="T21" fmla="*/ 445 h 445"/>
              <a:gd name="T22" fmla="*/ 77 w 447"/>
              <a:gd name="T23" fmla="*/ 373 h 445"/>
              <a:gd name="T24" fmla="*/ 83 w 447"/>
              <a:gd name="T25" fmla="*/ 375 h 445"/>
              <a:gd name="T26" fmla="*/ 92 w 447"/>
              <a:gd name="T27" fmla="*/ 365 h 445"/>
              <a:gd name="T28" fmla="*/ 90 w 447"/>
              <a:gd name="T29" fmla="*/ 359 h 445"/>
              <a:gd name="T30" fmla="*/ 108 w 447"/>
              <a:gd name="T31" fmla="*/ 341 h 445"/>
              <a:gd name="T32" fmla="*/ 111 w 447"/>
              <a:gd name="T33" fmla="*/ 342 h 445"/>
              <a:gd name="T34" fmla="*/ 115 w 447"/>
              <a:gd name="T35" fmla="*/ 337 h 445"/>
              <a:gd name="T36" fmla="*/ 115 w 447"/>
              <a:gd name="T37" fmla="*/ 335 h 445"/>
              <a:gd name="T38" fmla="*/ 447 w 447"/>
              <a:gd name="T39" fmla="*/ 2 h 445"/>
              <a:gd name="T40" fmla="*/ 445 w 447"/>
              <a:gd name="T41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7" h="445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0"/>
          <p:cNvSpPr>
            <a:spLocks/>
          </p:cNvSpPr>
          <p:nvPr userDrawn="1"/>
        </p:nvSpPr>
        <p:spPr bwMode="auto">
          <a:xfrm>
            <a:off x="2465202" y="5064012"/>
            <a:ext cx="808038" cy="806450"/>
          </a:xfrm>
          <a:custGeom>
            <a:avLst/>
            <a:gdLst>
              <a:gd name="T0" fmla="*/ 325 w 331"/>
              <a:gd name="T1" fmla="*/ 0 h 330"/>
              <a:gd name="T2" fmla="*/ 320 w 331"/>
              <a:gd name="T3" fmla="*/ 5 h 330"/>
              <a:gd name="T4" fmla="*/ 321 w 331"/>
              <a:gd name="T5" fmla="*/ 8 h 330"/>
              <a:gd name="T6" fmla="*/ 283 w 331"/>
              <a:gd name="T7" fmla="*/ 46 h 330"/>
              <a:gd name="T8" fmla="*/ 275 w 331"/>
              <a:gd name="T9" fmla="*/ 43 h 330"/>
              <a:gd name="T10" fmla="*/ 263 w 331"/>
              <a:gd name="T11" fmla="*/ 55 h 330"/>
              <a:gd name="T12" fmla="*/ 266 w 331"/>
              <a:gd name="T13" fmla="*/ 63 h 330"/>
              <a:gd name="T14" fmla="*/ 0 w 331"/>
              <a:gd name="T15" fmla="*/ 328 h 330"/>
              <a:gd name="T16" fmla="*/ 2 w 331"/>
              <a:gd name="T17" fmla="*/ 330 h 330"/>
              <a:gd name="T18" fmla="*/ 268 w 331"/>
              <a:gd name="T19" fmla="*/ 65 h 330"/>
              <a:gd name="T20" fmla="*/ 275 w 331"/>
              <a:gd name="T21" fmla="*/ 68 h 330"/>
              <a:gd name="T22" fmla="*/ 288 w 331"/>
              <a:gd name="T23" fmla="*/ 55 h 330"/>
              <a:gd name="T24" fmla="*/ 285 w 331"/>
              <a:gd name="T25" fmla="*/ 48 h 330"/>
              <a:gd name="T26" fmla="*/ 323 w 331"/>
              <a:gd name="T27" fmla="*/ 10 h 330"/>
              <a:gd name="T28" fmla="*/ 325 w 331"/>
              <a:gd name="T29" fmla="*/ 11 h 330"/>
              <a:gd name="T30" fmla="*/ 331 w 331"/>
              <a:gd name="T31" fmla="*/ 5 h 330"/>
              <a:gd name="T32" fmla="*/ 325 w 331"/>
              <a:gd name="T33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1" h="330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1" name="직사각형 180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noFill/>
          <a:ln w="38100"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Freeform 162"/>
          <p:cNvSpPr>
            <a:spLocks/>
          </p:cNvSpPr>
          <p:nvPr userDrawn="1"/>
        </p:nvSpPr>
        <p:spPr bwMode="auto">
          <a:xfrm>
            <a:off x="510989" y="5581537"/>
            <a:ext cx="520700" cy="520700"/>
          </a:xfrm>
          <a:custGeom>
            <a:avLst/>
            <a:gdLst>
              <a:gd name="T0" fmla="*/ 211 w 213"/>
              <a:gd name="T1" fmla="*/ 0 h 213"/>
              <a:gd name="T2" fmla="*/ 122 w 213"/>
              <a:gd name="T3" fmla="*/ 89 h 213"/>
              <a:gd name="T4" fmla="*/ 117 w 213"/>
              <a:gd name="T5" fmla="*/ 87 h 213"/>
              <a:gd name="T6" fmla="*/ 107 w 213"/>
              <a:gd name="T7" fmla="*/ 96 h 213"/>
              <a:gd name="T8" fmla="*/ 109 w 213"/>
              <a:gd name="T9" fmla="*/ 102 h 213"/>
              <a:gd name="T10" fmla="*/ 64 w 213"/>
              <a:gd name="T11" fmla="*/ 146 h 213"/>
              <a:gd name="T12" fmla="*/ 48 w 213"/>
              <a:gd name="T13" fmla="*/ 140 h 213"/>
              <a:gd name="T14" fmla="*/ 23 w 213"/>
              <a:gd name="T15" fmla="*/ 165 h 213"/>
              <a:gd name="T16" fmla="*/ 30 w 213"/>
              <a:gd name="T17" fmla="*/ 181 h 213"/>
              <a:gd name="T18" fmla="*/ 0 w 213"/>
              <a:gd name="T19" fmla="*/ 211 h 213"/>
              <a:gd name="T20" fmla="*/ 2 w 213"/>
              <a:gd name="T21" fmla="*/ 213 h 213"/>
              <a:gd name="T22" fmla="*/ 32 w 213"/>
              <a:gd name="T23" fmla="*/ 183 h 213"/>
              <a:gd name="T24" fmla="*/ 48 w 213"/>
              <a:gd name="T25" fmla="*/ 189 h 213"/>
              <a:gd name="T26" fmla="*/ 72 w 213"/>
              <a:gd name="T27" fmla="*/ 165 h 213"/>
              <a:gd name="T28" fmla="*/ 66 w 213"/>
              <a:gd name="T29" fmla="*/ 149 h 213"/>
              <a:gd name="T30" fmla="*/ 111 w 213"/>
              <a:gd name="T31" fmla="*/ 104 h 213"/>
              <a:gd name="T32" fmla="*/ 117 w 213"/>
              <a:gd name="T33" fmla="*/ 106 h 213"/>
              <a:gd name="T34" fmla="*/ 126 w 213"/>
              <a:gd name="T35" fmla="*/ 96 h 213"/>
              <a:gd name="T36" fmla="*/ 124 w 213"/>
              <a:gd name="T37" fmla="*/ 91 h 213"/>
              <a:gd name="T38" fmla="*/ 213 w 213"/>
              <a:gd name="T39" fmla="*/ 2 h 213"/>
              <a:gd name="T40" fmla="*/ 211 w 213"/>
              <a:gd name="T41" fmla="*/ 0 h 213"/>
              <a:gd name="T42" fmla="*/ 211 w 213"/>
              <a:gd name="T4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" name="그림 18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6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32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39417" y="333375"/>
            <a:ext cx="9443426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872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368300" y="440668"/>
            <a:ext cx="9258299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333375" y="1260949"/>
            <a:ext cx="922813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4468" y="531904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344488" y="1016732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344488" y="1016734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04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8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863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5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6" name="직선 연결선 1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bject 13"/>
          <p:cNvSpPr/>
          <p:nvPr userDrawn="1"/>
        </p:nvSpPr>
        <p:spPr>
          <a:xfrm>
            <a:off x="344488" y="1124744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ln w="35999">
            <a:solidFill>
              <a:srgbClr val="D04D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28464" y="739564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1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255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338932" y="1398061"/>
            <a:ext cx="922813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944724"/>
            <a:ext cx="922518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162" y="1484784"/>
            <a:ext cx="9066438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247650" y="487420"/>
            <a:ext cx="9313863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088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9" y="595432"/>
            <a:ext cx="9217024" cy="889352"/>
          </a:xfrm>
          <a:prstGeom prst="rect">
            <a:avLst/>
          </a:prstGeom>
          <a:solidFill>
            <a:srgbClr val="F8F8F8"/>
          </a:solidFill>
        </p:spPr>
        <p:txBody>
          <a:bodyPr lIns="108000" tIns="180000" rIns="108000" bIns="180000">
            <a:noAutofit/>
          </a:bodyPr>
          <a:lstStyle>
            <a:lvl1pPr marL="84600" indent="0">
              <a:lnSpc>
                <a:spcPts val="1600"/>
              </a:lnSpc>
              <a:buNone/>
              <a:defRPr sz="1400" b="0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입력해주세요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 bwMode="auto">
          <a:xfrm>
            <a:off x="338932" y="1592795"/>
            <a:ext cx="9228137" cy="483234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797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295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25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4" name="직사각형 53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5" name="직선 연결선 54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22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338932" y="584685"/>
            <a:ext cx="9228137" cy="584045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3379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1" y="186564"/>
            <a:ext cx="5461434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5745088" y="188640"/>
            <a:ext cx="3816425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938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59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사용자 지정 레이아웃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2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13"/>
          <p:cNvSpPr>
            <a:spLocks/>
          </p:cNvSpPr>
          <p:nvPr userDrawn="1"/>
        </p:nvSpPr>
        <p:spPr bwMode="auto">
          <a:xfrm>
            <a:off x="2181548" y="-61939"/>
            <a:ext cx="72601772" cy="45719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rgbClr val="D04D6F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직사각형 52"/>
          <p:cNvSpPr/>
          <p:nvPr userDrawn="1"/>
        </p:nvSpPr>
        <p:spPr bwMode="auto">
          <a:xfrm>
            <a:off x="338932" y="548680"/>
            <a:ext cx="9228137" cy="587646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55" name="직사각형 54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56" name="직선 연결선 55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6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36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247650" y="186564"/>
            <a:ext cx="7233501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37" name="직사각형 36"/>
          <p:cNvSpPr/>
          <p:nvPr userDrawn="1"/>
        </p:nvSpPr>
        <p:spPr>
          <a:xfrm>
            <a:off x="8733097" y="131040"/>
            <a:ext cx="9252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/>
            <a:r>
              <a:rPr lang="en-US" altLang="ko-KR" sz="900" b="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Design Guide</a:t>
            </a:r>
            <a:endParaRPr lang="ko-KR" altLang="en-US" sz="900" b="0" dirty="0">
              <a:solidFill>
                <a:schemeClr val="tx1">
                  <a:lumMod val="40000"/>
                  <a:lumOff val="60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344488" y="437843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 userDrawn="1"/>
        </p:nvCxnSpPr>
        <p:spPr>
          <a:xfrm>
            <a:off x="344488" y="437845"/>
            <a:ext cx="243341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44488" y="6561060"/>
            <a:ext cx="9217025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177565" y="6561060"/>
            <a:ext cx="392112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8949444" y="6561348"/>
            <a:ext cx="518489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3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166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  <p15:guide id="3" pos="217" userDrawn="1">
          <p15:clr>
            <a:srgbClr val="FBAE40"/>
          </p15:clr>
        </p15:guide>
        <p15:guide id="4" pos="60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27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991726" cy="6858000"/>
          </a:xfrm>
          <a:prstGeom prst="rect">
            <a:avLst/>
          </a:prstGeom>
          <a:gradFill flip="none" rotWithShape="1">
            <a:gsLst>
              <a:gs pos="51000">
                <a:srgbClr val="D04D6F"/>
              </a:gs>
              <a:gs pos="100000">
                <a:srgbClr val="453C55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4683372" y="497544"/>
            <a:ext cx="5310188" cy="5919788"/>
          </a:xfrm>
          <a:custGeom>
            <a:avLst/>
            <a:gdLst>
              <a:gd name="T0" fmla="*/ 1715 w 2164"/>
              <a:gd name="T1" fmla="*/ 151 h 2411"/>
              <a:gd name="T2" fmla="*/ 1334 w 2164"/>
              <a:gd name="T3" fmla="*/ 53 h 2411"/>
              <a:gd name="T4" fmla="*/ 984 w 2164"/>
              <a:gd name="T5" fmla="*/ 249 h 2411"/>
              <a:gd name="T6" fmla="*/ 630 w 2164"/>
              <a:gd name="T7" fmla="*/ 445 h 2411"/>
              <a:gd name="T8" fmla="*/ 280 w 2164"/>
              <a:gd name="T9" fmla="*/ 642 h 2411"/>
              <a:gd name="T10" fmla="*/ 0 w 2164"/>
              <a:gd name="T11" fmla="*/ 961 h 2411"/>
              <a:gd name="T12" fmla="*/ 0 w 2164"/>
              <a:gd name="T13" fmla="*/ 1550 h 2411"/>
              <a:gd name="T14" fmla="*/ 324 w 2164"/>
              <a:gd name="T15" fmla="*/ 1797 h 2411"/>
              <a:gd name="T16" fmla="*/ 716 w 2164"/>
              <a:gd name="T17" fmla="*/ 2014 h 2411"/>
              <a:gd name="T18" fmla="*/ 1075 w 2164"/>
              <a:gd name="T19" fmla="*/ 2212 h 2411"/>
              <a:gd name="T20" fmla="*/ 1443 w 2164"/>
              <a:gd name="T21" fmla="*/ 2411 h 2411"/>
              <a:gd name="T22" fmla="*/ 1855 w 2164"/>
              <a:gd name="T23" fmla="*/ 2189 h 2411"/>
              <a:gd name="T24" fmla="*/ 702 w 2164"/>
              <a:gd name="T25" fmla="*/ 1156 h 2411"/>
              <a:gd name="T26" fmla="*/ 527 w 2164"/>
              <a:gd name="T27" fmla="*/ 571 h 2411"/>
              <a:gd name="T28" fmla="*/ 485 w 2164"/>
              <a:gd name="T29" fmla="*/ 642 h 2411"/>
              <a:gd name="T30" fmla="*/ 588 w 2164"/>
              <a:gd name="T31" fmla="*/ 862 h 2411"/>
              <a:gd name="T32" fmla="*/ 353 w 2164"/>
              <a:gd name="T33" fmla="*/ 670 h 2411"/>
              <a:gd name="T34" fmla="*/ 615 w 2164"/>
              <a:gd name="T35" fmla="*/ 1889 h 2411"/>
              <a:gd name="T36" fmla="*/ 221 w 2164"/>
              <a:gd name="T37" fmla="*/ 1672 h 2411"/>
              <a:gd name="T38" fmla="*/ 61 w 2164"/>
              <a:gd name="T39" fmla="*/ 1355 h 2411"/>
              <a:gd name="T40" fmla="*/ 60 w 2164"/>
              <a:gd name="T41" fmla="*/ 913 h 2411"/>
              <a:gd name="T42" fmla="*/ 704 w 2164"/>
              <a:gd name="T43" fmla="*/ 1256 h 2411"/>
              <a:gd name="T44" fmla="*/ 931 w 2164"/>
              <a:gd name="T45" fmla="*/ 1134 h 2411"/>
              <a:gd name="T46" fmla="*/ 1057 w 2164"/>
              <a:gd name="T47" fmla="*/ 960 h 2411"/>
              <a:gd name="T48" fmla="*/ 764 w 2164"/>
              <a:gd name="T49" fmla="*/ 667 h 2411"/>
              <a:gd name="T50" fmla="*/ 897 w 2164"/>
              <a:gd name="T51" fmla="*/ 549 h 2411"/>
              <a:gd name="T52" fmla="*/ 766 w 2164"/>
              <a:gd name="T53" fmla="*/ 1108 h 2411"/>
              <a:gd name="T54" fmla="*/ 770 w 2164"/>
              <a:gd name="T55" fmla="*/ 1353 h 2411"/>
              <a:gd name="T56" fmla="*/ 852 w 2164"/>
              <a:gd name="T57" fmla="*/ 1700 h 2411"/>
              <a:gd name="T58" fmla="*/ 1019 w 2164"/>
              <a:gd name="T59" fmla="*/ 2112 h 2411"/>
              <a:gd name="T60" fmla="*/ 1408 w 2164"/>
              <a:gd name="T61" fmla="*/ 1060 h 2411"/>
              <a:gd name="T62" fmla="*/ 1248 w 2164"/>
              <a:gd name="T63" fmla="*/ 1671 h 2411"/>
              <a:gd name="T64" fmla="*/ 1204 w 2164"/>
              <a:gd name="T65" fmla="*/ 1304 h 2411"/>
              <a:gd name="T66" fmla="*/ 1407 w 2164"/>
              <a:gd name="T67" fmla="*/ 1262 h 2411"/>
              <a:gd name="T68" fmla="*/ 1409 w 2164"/>
              <a:gd name="T69" fmla="*/ 619 h 2411"/>
              <a:gd name="T70" fmla="*/ 1406 w 2164"/>
              <a:gd name="T71" fmla="*/ 370 h 2411"/>
              <a:gd name="T72" fmla="*/ 1206 w 2164"/>
              <a:gd name="T73" fmla="*/ 328 h 2411"/>
              <a:gd name="T74" fmla="*/ 1117 w 2164"/>
              <a:gd name="T75" fmla="*/ 279 h 2411"/>
              <a:gd name="T76" fmla="*/ 1292 w 2164"/>
              <a:gd name="T77" fmla="*/ 861 h 2411"/>
              <a:gd name="T78" fmla="*/ 1122 w 2164"/>
              <a:gd name="T79" fmla="*/ 1846 h 2411"/>
              <a:gd name="T80" fmla="*/ 1324 w 2164"/>
              <a:gd name="T81" fmla="*/ 2093 h 2411"/>
              <a:gd name="T82" fmla="*/ 1761 w 2164"/>
              <a:gd name="T83" fmla="*/ 671 h 2411"/>
              <a:gd name="T84" fmla="*/ 1629 w 2164"/>
              <a:gd name="T85" fmla="*/ 744 h 2411"/>
              <a:gd name="T86" fmla="*/ 1476 w 2164"/>
              <a:gd name="T87" fmla="*/ 1451 h 2411"/>
              <a:gd name="T88" fmla="*/ 1686 w 2164"/>
              <a:gd name="T89" fmla="*/ 1424 h 2411"/>
              <a:gd name="T90" fmla="*/ 1590 w 2164"/>
              <a:gd name="T91" fmla="*/ 1159 h 2411"/>
              <a:gd name="T92" fmla="*/ 1628 w 2164"/>
              <a:gd name="T93" fmla="*/ 351 h 2411"/>
              <a:gd name="T94" fmla="*/ 1689 w 2164"/>
              <a:gd name="T95" fmla="*/ 206 h 2411"/>
              <a:gd name="T96" fmla="*/ 1470 w 2164"/>
              <a:gd name="T97" fmla="*/ 619 h 2411"/>
              <a:gd name="T98" fmla="*/ 1512 w 2164"/>
              <a:gd name="T99" fmla="*/ 741 h 2411"/>
              <a:gd name="T100" fmla="*/ 1606 w 2164"/>
              <a:gd name="T101" fmla="*/ 2115 h 2411"/>
              <a:gd name="T102" fmla="*/ 1548 w 2164"/>
              <a:gd name="T103" fmla="*/ 2014 h 2411"/>
              <a:gd name="T104" fmla="*/ 1768 w 2164"/>
              <a:gd name="T105" fmla="*/ 1749 h 2411"/>
              <a:gd name="T106" fmla="*/ 1894 w 2164"/>
              <a:gd name="T107" fmla="*/ 643 h 2411"/>
              <a:gd name="T108" fmla="*/ 2113 w 2164"/>
              <a:gd name="T109" fmla="*/ 1011 h 2411"/>
              <a:gd name="T110" fmla="*/ 1822 w 2164"/>
              <a:gd name="T111" fmla="*/ 279 h 2411"/>
              <a:gd name="T112" fmla="*/ 1864 w 2164"/>
              <a:gd name="T113" fmla="*/ 543 h 2411"/>
              <a:gd name="T114" fmla="*/ 2041 w 2164"/>
              <a:gd name="T115" fmla="*/ 837 h 2411"/>
              <a:gd name="T116" fmla="*/ 1827 w 2164"/>
              <a:gd name="T117" fmla="*/ 1349 h 2411"/>
              <a:gd name="T118" fmla="*/ 1961 w 2164"/>
              <a:gd name="T119" fmla="*/ 1529 h 2411"/>
              <a:gd name="T120" fmla="*/ 2119 w 2164"/>
              <a:gd name="T121" fmla="*/ 1746 h 2411"/>
              <a:gd name="T122" fmla="*/ 2119 w 2164"/>
              <a:gd name="T123" fmla="*/ 1305 h 2411"/>
              <a:gd name="T124" fmla="*/ 1900 w 2164"/>
              <a:gd name="T125" fmla="*/ 1427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64" h="2411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Freeform 10"/>
          <p:cNvSpPr>
            <a:spLocks/>
          </p:cNvSpPr>
          <p:nvPr userDrawn="1"/>
        </p:nvSpPr>
        <p:spPr bwMode="auto">
          <a:xfrm>
            <a:off x="4828964" y="2621247"/>
            <a:ext cx="1581150" cy="2632075"/>
          </a:xfrm>
          <a:custGeom>
            <a:avLst/>
            <a:gdLst>
              <a:gd name="T0" fmla="*/ 574 w 644"/>
              <a:gd name="T1" fmla="*/ 323 h 1072"/>
              <a:gd name="T2" fmla="*/ 528 w 644"/>
              <a:gd name="T3" fmla="*/ 297 h 1072"/>
              <a:gd name="T4" fmla="*/ 486 w 644"/>
              <a:gd name="T5" fmla="*/ 274 h 1072"/>
              <a:gd name="T6" fmla="*/ 443 w 644"/>
              <a:gd name="T7" fmla="*/ 250 h 1072"/>
              <a:gd name="T8" fmla="*/ 442 w 644"/>
              <a:gd name="T9" fmla="*/ 250 h 1072"/>
              <a:gd name="T10" fmla="*/ 398 w 644"/>
              <a:gd name="T11" fmla="*/ 225 h 1072"/>
              <a:gd name="T12" fmla="*/ 354 w 644"/>
              <a:gd name="T13" fmla="*/ 201 h 1072"/>
              <a:gd name="T14" fmla="*/ 297 w 644"/>
              <a:gd name="T15" fmla="*/ 166 h 1072"/>
              <a:gd name="T16" fmla="*/ 0 w 644"/>
              <a:gd name="T17" fmla="*/ 47 h 1072"/>
              <a:gd name="T18" fmla="*/ 0 w 644"/>
              <a:gd name="T19" fmla="*/ 96 h 1072"/>
              <a:gd name="T20" fmla="*/ 0 w 644"/>
              <a:gd name="T21" fmla="*/ 96 h 1072"/>
              <a:gd name="T22" fmla="*/ 0 w 644"/>
              <a:gd name="T23" fmla="*/ 145 h 1072"/>
              <a:gd name="T24" fmla="*/ 0 w 644"/>
              <a:gd name="T25" fmla="*/ 194 h 1072"/>
              <a:gd name="T26" fmla="*/ 0 w 644"/>
              <a:gd name="T27" fmla="*/ 243 h 1072"/>
              <a:gd name="T28" fmla="*/ 0 w 644"/>
              <a:gd name="T29" fmla="*/ 292 h 1072"/>
              <a:gd name="T30" fmla="*/ 0 w 644"/>
              <a:gd name="T31" fmla="*/ 332 h 1072"/>
              <a:gd name="T32" fmla="*/ 1 w 644"/>
              <a:gd name="T33" fmla="*/ 391 h 1072"/>
              <a:gd name="T34" fmla="*/ 1 w 644"/>
              <a:gd name="T35" fmla="*/ 440 h 1072"/>
              <a:gd name="T36" fmla="*/ 1 w 644"/>
              <a:gd name="T37" fmla="*/ 489 h 1072"/>
              <a:gd name="T38" fmla="*/ 1 w 644"/>
              <a:gd name="T39" fmla="*/ 538 h 1072"/>
              <a:gd name="T40" fmla="*/ 1 w 644"/>
              <a:gd name="T41" fmla="*/ 587 h 1072"/>
              <a:gd name="T42" fmla="*/ 1 w 644"/>
              <a:gd name="T43" fmla="*/ 636 h 1072"/>
              <a:gd name="T44" fmla="*/ 1 w 644"/>
              <a:gd name="T45" fmla="*/ 685 h 1072"/>
              <a:gd name="T46" fmla="*/ 29 w 644"/>
              <a:gd name="T47" fmla="*/ 732 h 1072"/>
              <a:gd name="T48" fmla="*/ 29 w 644"/>
              <a:gd name="T49" fmla="*/ 732 h 1072"/>
              <a:gd name="T50" fmla="*/ 73 w 644"/>
              <a:gd name="T51" fmla="*/ 757 h 1072"/>
              <a:gd name="T52" fmla="*/ 117 w 644"/>
              <a:gd name="T53" fmla="*/ 781 h 1072"/>
              <a:gd name="T54" fmla="*/ 161 w 644"/>
              <a:gd name="T55" fmla="*/ 806 h 1072"/>
              <a:gd name="T56" fmla="*/ 161 w 644"/>
              <a:gd name="T57" fmla="*/ 806 h 1072"/>
              <a:gd name="T58" fmla="*/ 249 w 644"/>
              <a:gd name="T59" fmla="*/ 854 h 1072"/>
              <a:gd name="T60" fmla="*/ 293 w 644"/>
              <a:gd name="T61" fmla="*/ 879 h 1072"/>
              <a:gd name="T62" fmla="*/ 338 w 644"/>
              <a:gd name="T63" fmla="*/ 903 h 1072"/>
              <a:gd name="T64" fmla="*/ 379 w 644"/>
              <a:gd name="T65" fmla="*/ 926 h 1072"/>
              <a:gd name="T66" fmla="*/ 423 w 644"/>
              <a:gd name="T67" fmla="*/ 950 h 1072"/>
              <a:gd name="T68" fmla="*/ 423 w 644"/>
              <a:gd name="T69" fmla="*/ 950 h 1072"/>
              <a:gd name="T70" fmla="*/ 467 w 644"/>
              <a:gd name="T71" fmla="*/ 975 h 1072"/>
              <a:gd name="T72" fmla="*/ 511 w 644"/>
              <a:gd name="T73" fmla="*/ 999 h 1072"/>
              <a:gd name="T74" fmla="*/ 555 w 644"/>
              <a:gd name="T75" fmla="*/ 1023 h 1072"/>
              <a:gd name="T76" fmla="*/ 599 w 644"/>
              <a:gd name="T77" fmla="*/ 1048 h 1072"/>
              <a:gd name="T78" fmla="*/ 643 w 644"/>
              <a:gd name="T79" fmla="*/ 1072 h 1072"/>
              <a:gd name="T80" fmla="*/ 644 w 644"/>
              <a:gd name="T81" fmla="*/ 721 h 1072"/>
              <a:gd name="T82" fmla="*/ 644 w 644"/>
              <a:gd name="T83" fmla="*/ 684 h 1072"/>
              <a:gd name="T84" fmla="*/ 644 w 644"/>
              <a:gd name="T85" fmla="*/ 588 h 1072"/>
              <a:gd name="T86" fmla="*/ 644 w 644"/>
              <a:gd name="T87" fmla="*/ 538 h 1072"/>
              <a:gd name="T88" fmla="*/ 644 w 644"/>
              <a:gd name="T89" fmla="*/ 488 h 1072"/>
              <a:gd name="T90" fmla="*/ 644 w 644"/>
              <a:gd name="T91" fmla="*/ 392 h 1072"/>
              <a:gd name="T92" fmla="*/ 618 w 644"/>
              <a:gd name="T93" fmla="*/ 348 h 1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4" h="1072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3" name="그룹 82"/>
          <p:cNvGrpSpPr/>
          <p:nvPr userDrawn="1"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70" name="Rectangle 15"/>
            <p:cNvSpPr>
              <a:spLocks noChangeArrowheads="1"/>
            </p:cNvSpPr>
            <p:nvPr userDrawn="1"/>
          </p:nvSpPr>
          <p:spPr bwMode="auto">
            <a:xfrm>
              <a:off x="7232651" y="2170113"/>
              <a:ext cx="1588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"/>
            <p:cNvSpPr>
              <a:spLocks/>
            </p:cNvSpPr>
            <p:nvPr userDrawn="1"/>
          </p:nvSpPr>
          <p:spPr bwMode="auto">
            <a:xfrm>
              <a:off x="6348413" y="1189038"/>
              <a:ext cx="1766888" cy="981075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"/>
            <p:cNvSpPr>
              <a:spLocks/>
            </p:cNvSpPr>
            <p:nvPr userDrawn="1"/>
          </p:nvSpPr>
          <p:spPr bwMode="auto">
            <a:xfrm>
              <a:off x="6348413" y="1681163"/>
              <a:ext cx="884238" cy="1471613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8"/>
            <p:cNvSpPr>
              <a:spLocks/>
            </p:cNvSpPr>
            <p:nvPr userDrawn="1"/>
          </p:nvSpPr>
          <p:spPr bwMode="auto">
            <a:xfrm>
              <a:off x="7232651" y="1679575"/>
              <a:ext cx="882650" cy="1473200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6465168" y="3930091"/>
            <a:ext cx="1765301" cy="1962151"/>
            <a:chOff x="6367463" y="4073525"/>
            <a:chExt cx="1765301" cy="1962151"/>
          </a:xfrm>
        </p:grpSpPr>
        <p:sp>
          <p:nvSpPr>
            <p:cNvPr id="74" name="Rectangle 19"/>
            <p:cNvSpPr>
              <a:spLocks noChangeArrowheads="1"/>
            </p:cNvSpPr>
            <p:nvPr userDrawn="1"/>
          </p:nvSpPr>
          <p:spPr bwMode="auto">
            <a:xfrm>
              <a:off x="7248526" y="505618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20"/>
            <p:cNvSpPr>
              <a:spLocks/>
            </p:cNvSpPr>
            <p:nvPr userDrawn="1"/>
          </p:nvSpPr>
          <p:spPr bwMode="auto">
            <a:xfrm>
              <a:off x="6367463" y="4073525"/>
              <a:ext cx="1765300" cy="982663"/>
            </a:xfrm>
            <a:custGeom>
              <a:avLst/>
              <a:gdLst>
                <a:gd name="T0" fmla="*/ 1111 w 1112"/>
                <a:gd name="T1" fmla="*/ 309 h 619"/>
                <a:gd name="T2" fmla="*/ 1043 w 1112"/>
                <a:gd name="T3" fmla="*/ 271 h 619"/>
                <a:gd name="T4" fmla="*/ 1043 w 1112"/>
                <a:gd name="T5" fmla="*/ 271 h 619"/>
                <a:gd name="T6" fmla="*/ 1043 w 1112"/>
                <a:gd name="T7" fmla="*/ 271 h 619"/>
                <a:gd name="T8" fmla="*/ 973 w 1112"/>
                <a:gd name="T9" fmla="*/ 232 h 619"/>
                <a:gd name="T10" fmla="*/ 971 w 1112"/>
                <a:gd name="T11" fmla="*/ 232 h 619"/>
                <a:gd name="T12" fmla="*/ 903 w 1112"/>
                <a:gd name="T13" fmla="*/ 193 h 619"/>
                <a:gd name="T14" fmla="*/ 903 w 1112"/>
                <a:gd name="T15" fmla="*/ 193 h 619"/>
                <a:gd name="T16" fmla="*/ 903 w 1112"/>
                <a:gd name="T17" fmla="*/ 193 h 619"/>
                <a:gd name="T18" fmla="*/ 903 w 1112"/>
                <a:gd name="T19" fmla="*/ 193 h 619"/>
                <a:gd name="T20" fmla="*/ 834 w 1112"/>
                <a:gd name="T21" fmla="*/ 155 h 619"/>
                <a:gd name="T22" fmla="*/ 834 w 1112"/>
                <a:gd name="T23" fmla="*/ 155 h 619"/>
                <a:gd name="T24" fmla="*/ 834 w 1112"/>
                <a:gd name="T25" fmla="*/ 155 h 619"/>
                <a:gd name="T26" fmla="*/ 834 w 1112"/>
                <a:gd name="T27" fmla="*/ 155 h 619"/>
                <a:gd name="T28" fmla="*/ 764 w 1112"/>
                <a:gd name="T29" fmla="*/ 116 h 619"/>
                <a:gd name="T30" fmla="*/ 764 w 1112"/>
                <a:gd name="T31" fmla="*/ 116 h 619"/>
                <a:gd name="T32" fmla="*/ 695 w 1112"/>
                <a:gd name="T33" fmla="*/ 77 h 619"/>
                <a:gd name="T34" fmla="*/ 695 w 1112"/>
                <a:gd name="T35" fmla="*/ 77 h 619"/>
                <a:gd name="T36" fmla="*/ 625 w 1112"/>
                <a:gd name="T37" fmla="*/ 39 h 619"/>
                <a:gd name="T38" fmla="*/ 625 w 1112"/>
                <a:gd name="T39" fmla="*/ 39 h 619"/>
                <a:gd name="T40" fmla="*/ 555 w 1112"/>
                <a:gd name="T41" fmla="*/ 0 h 619"/>
                <a:gd name="T42" fmla="*/ 555 w 1112"/>
                <a:gd name="T43" fmla="*/ 0 h 619"/>
                <a:gd name="T44" fmla="*/ 555 w 1112"/>
                <a:gd name="T45" fmla="*/ 0 h 619"/>
                <a:gd name="T46" fmla="*/ 555 w 1112"/>
                <a:gd name="T47" fmla="*/ 0 h 619"/>
                <a:gd name="T48" fmla="*/ 555 w 1112"/>
                <a:gd name="T49" fmla="*/ 0 h 619"/>
                <a:gd name="T50" fmla="*/ 555 w 1112"/>
                <a:gd name="T51" fmla="*/ 0 h 619"/>
                <a:gd name="T52" fmla="*/ 486 w 1112"/>
                <a:gd name="T53" fmla="*/ 39 h 619"/>
                <a:gd name="T54" fmla="*/ 486 w 1112"/>
                <a:gd name="T55" fmla="*/ 39 h 619"/>
                <a:gd name="T56" fmla="*/ 416 w 1112"/>
                <a:gd name="T57" fmla="*/ 77 h 619"/>
                <a:gd name="T58" fmla="*/ 416 w 1112"/>
                <a:gd name="T59" fmla="*/ 77 h 619"/>
                <a:gd name="T60" fmla="*/ 347 w 1112"/>
                <a:gd name="T61" fmla="*/ 116 h 619"/>
                <a:gd name="T62" fmla="*/ 347 w 1112"/>
                <a:gd name="T63" fmla="*/ 116 h 619"/>
                <a:gd name="T64" fmla="*/ 347 w 1112"/>
                <a:gd name="T65" fmla="*/ 116 h 619"/>
                <a:gd name="T66" fmla="*/ 347 w 1112"/>
                <a:gd name="T67" fmla="*/ 116 h 619"/>
                <a:gd name="T68" fmla="*/ 279 w 1112"/>
                <a:gd name="T69" fmla="*/ 155 h 619"/>
                <a:gd name="T70" fmla="*/ 277 w 1112"/>
                <a:gd name="T71" fmla="*/ 155 h 619"/>
                <a:gd name="T72" fmla="*/ 277 w 1112"/>
                <a:gd name="T73" fmla="*/ 155 h 619"/>
                <a:gd name="T74" fmla="*/ 209 w 1112"/>
                <a:gd name="T75" fmla="*/ 193 h 619"/>
                <a:gd name="T76" fmla="*/ 209 w 1112"/>
                <a:gd name="T77" fmla="*/ 193 h 619"/>
                <a:gd name="T78" fmla="*/ 140 w 1112"/>
                <a:gd name="T79" fmla="*/ 232 h 619"/>
                <a:gd name="T80" fmla="*/ 140 w 1112"/>
                <a:gd name="T81" fmla="*/ 232 h 619"/>
                <a:gd name="T82" fmla="*/ 70 w 1112"/>
                <a:gd name="T83" fmla="*/ 271 h 619"/>
                <a:gd name="T84" fmla="*/ 70 w 1112"/>
                <a:gd name="T85" fmla="*/ 271 h 619"/>
                <a:gd name="T86" fmla="*/ 70 w 1112"/>
                <a:gd name="T87" fmla="*/ 271 h 619"/>
                <a:gd name="T88" fmla="*/ 0 w 1112"/>
                <a:gd name="T89" fmla="*/ 309 h 619"/>
                <a:gd name="T90" fmla="*/ 0 w 1112"/>
                <a:gd name="T91" fmla="*/ 309 h 619"/>
                <a:gd name="T92" fmla="*/ 0 w 1112"/>
                <a:gd name="T93" fmla="*/ 309 h 619"/>
                <a:gd name="T94" fmla="*/ 0 w 1112"/>
                <a:gd name="T95" fmla="*/ 309 h 619"/>
                <a:gd name="T96" fmla="*/ 0 w 1112"/>
                <a:gd name="T97" fmla="*/ 309 h 619"/>
                <a:gd name="T98" fmla="*/ 555 w 1112"/>
                <a:gd name="T99" fmla="*/ 619 h 619"/>
                <a:gd name="T100" fmla="*/ 555 w 1112"/>
                <a:gd name="T101" fmla="*/ 619 h 619"/>
                <a:gd name="T102" fmla="*/ 1112 w 1112"/>
                <a:gd name="T103" fmla="*/ 309 h 619"/>
                <a:gd name="T104" fmla="*/ 1112 w 1112"/>
                <a:gd name="T105" fmla="*/ 309 h 619"/>
                <a:gd name="T106" fmla="*/ 1112 w 1112"/>
                <a:gd name="T107" fmla="*/ 308 h 619"/>
                <a:gd name="T108" fmla="*/ 1111 w 1112"/>
                <a:gd name="T109" fmla="*/ 30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2" h="619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1"/>
            <p:cNvSpPr>
              <a:spLocks/>
            </p:cNvSpPr>
            <p:nvPr userDrawn="1"/>
          </p:nvSpPr>
          <p:spPr bwMode="auto">
            <a:xfrm>
              <a:off x="6367463" y="4564063"/>
              <a:ext cx="881063" cy="1471613"/>
            </a:xfrm>
            <a:custGeom>
              <a:avLst/>
              <a:gdLst>
                <a:gd name="T0" fmla="*/ 555 w 555"/>
                <a:gd name="T1" fmla="*/ 310 h 927"/>
                <a:gd name="T2" fmla="*/ 0 w 555"/>
                <a:gd name="T3" fmla="*/ 0 h 927"/>
                <a:gd name="T4" fmla="*/ 0 w 555"/>
                <a:gd name="T5" fmla="*/ 78 h 927"/>
                <a:gd name="T6" fmla="*/ 0 w 555"/>
                <a:gd name="T7" fmla="*/ 78 h 927"/>
                <a:gd name="T8" fmla="*/ 0 w 555"/>
                <a:gd name="T9" fmla="*/ 78 h 927"/>
                <a:gd name="T10" fmla="*/ 0 w 555"/>
                <a:gd name="T11" fmla="*/ 155 h 927"/>
                <a:gd name="T12" fmla="*/ 0 w 555"/>
                <a:gd name="T13" fmla="*/ 155 h 927"/>
                <a:gd name="T14" fmla="*/ 0 w 555"/>
                <a:gd name="T15" fmla="*/ 155 h 927"/>
                <a:gd name="T16" fmla="*/ 0 w 555"/>
                <a:gd name="T17" fmla="*/ 231 h 927"/>
                <a:gd name="T18" fmla="*/ 0 w 555"/>
                <a:gd name="T19" fmla="*/ 232 h 927"/>
                <a:gd name="T20" fmla="*/ 0 w 555"/>
                <a:gd name="T21" fmla="*/ 232 h 927"/>
                <a:gd name="T22" fmla="*/ 0 w 555"/>
                <a:gd name="T23" fmla="*/ 232 h 927"/>
                <a:gd name="T24" fmla="*/ 0 w 555"/>
                <a:gd name="T25" fmla="*/ 308 h 927"/>
                <a:gd name="T26" fmla="*/ 0 w 555"/>
                <a:gd name="T27" fmla="*/ 308 h 927"/>
                <a:gd name="T28" fmla="*/ 0 w 555"/>
                <a:gd name="T29" fmla="*/ 310 h 927"/>
                <a:gd name="T30" fmla="*/ 0 w 555"/>
                <a:gd name="T31" fmla="*/ 310 h 927"/>
                <a:gd name="T32" fmla="*/ 0 w 555"/>
                <a:gd name="T33" fmla="*/ 310 h 927"/>
                <a:gd name="T34" fmla="*/ 0 w 555"/>
                <a:gd name="T35" fmla="*/ 385 h 927"/>
                <a:gd name="T36" fmla="*/ 0 w 555"/>
                <a:gd name="T37" fmla="*/ 385 h 927"/>
                <a:gd name="T38" fmla="*/ 0 w 555"/>
                <a:gd name="T39" fmla="*/ 385 h 927"/>
                <a:gd name="T40" fmla="*/ 0 w 555"/>
                <a:gd name="T41" fmla="*/ 387 h 927"/>
                <a:gd name="T42" fmla="*/ 0 w 555"/>
                <a:gd name="T43" fmla="*/ 463 h 927"/>
                <a:gd name="T44" fmla="*/ 0 w 555"/>
                <a:gd name="T45" fmla="*/ 463 h 927"/>
                <a:gd name="T46" fmla="*/ 0 w 555"/>
                <a:gd name="T47" fmla="*/ 463 h 927"/>
                <a:gd name="T48" fmla="*/ 0 w 555"/>
                <a:gd name="T49" fmla="*/ 540 h 927"/>
                <a:gd name="T50" fmla="*/ 0 w 555"/>
                <a:gd name="T51" fmla="*/ 540 h 927"/>
                <a:gd name="T52" fmla="*/ 0 w 555"/>
                <a:gd name="T53" fmla="*/ 540 h 927"/>
                <a:gd name="T54" fmla="*/ 0 w 555"/>
                <a:gd name="T55" fmla="*/ 540 h 927"/>
                <a:gd name="T56" fmla="*/ 0 w 555"/>
                <a:gd name="T57" fmla="*/ 617 h 927"/>
                <a:gd name="T58" fmla="*/ 0 w 555"/>
                <a:gd name="T59" fmla="*/ 617 h 927"/>
                <a:gd name="T60" fmla="*/ 0 w 555"/>
                <a:gd name="T61" fmla="*/ 617 h 927"/>
                <a:gd name="T62" fmla="*/ 0 w 555"/>
                <a:gd name="T63" fmla="*/ 617 h 927"/>
                <a:gd name="T64" fmla="*/ 0 w 555"/>
                <a:gd name="T65" fmla="*/ 617 h 927"/>
                <a:gd name="T66" fmla="*/ 0 w 555"/>
                <a:gd name="T67" fmla="*/ 619 h 927"/>
                <a:gd name="T68" fmla="*/ 70 w 555"/>
                <a:gd name="T69" fmla="*/ 656 h 927"/>
                <a:gd name="T70" fmla="*/ 70 w 555"/>
                <a:gd name="T71" fmla="*/ 656 h 927"/>
                <a:gd name="T72" fmla="*/ 70 w 555"/>
                <a:gd name="T73" fmla="*/ 656 h 927"/>
                <a:gd name="T74" fmla="*/ 140 w 555"/>
                <a:gd name="T75" fmla="*/ 695 h 927"/>
                <a:gd name="T76" fmla="*/ 140 w 555"/>
                <a:gd name="T77" fmla="*/ 696 h 927"/>
                <a:gd name="T78" fmla="*/ 209 w 555"/>
                <a:gd name="T79" fmla="*/ 733 h 927"/>
                <a:gd name="T80" fmla="*/ 209 w 555"/>
                <a:gd name="T81" fmla="*/ 735 h 927"/>
                <a:gd name="T82" fmla="*/ 277 w 555"/>
                <a:gd name="T83" fmla="*/ 772 h 927"/>
                <a:gd name="T84" fmla="*/ 277 w 555"/>
                <a:gd name="T85" fmla="*/ 772 h 927"/>
                <a:gd name="T86" fmla="*/ 279 w 555"/>
                <a:gd name="T87" fmla="*/ 774 h 927"/>
                <a:gd name="T88" fmla="*/ 347 w 555"/>
                <a:gd name="T89" fmla="*/ 811 h 927"/>
                <a:gd name="T90" fmla="*/ 347 w 555"/>
                <a:gd name="T91" fmla="*/ 811 h 927"/>
                <a:gd name="T92" fmla="*/ 416 w 555"/>
                <a:gd name="T93" fmla="*/ 849 h 927"/>
                <a:gd name="T94" fmla="*/ 416 w 555"/>
                <a:gd name="T95" fmla="*/ 849 h 927"/>
                <a:gd name="T96" fmla="*/ 486 w 555"/>
                <a:gd name="T97" fmla="*/ 888 h 927"/>
                <a:gd name="T98" fmla="*/ 486 w 555"/>
                <a:gd name="T99" fmla="*/ 888 h 927"/>
                <a:gd name="T100" fmla="*/ 555 w 555"/>
                <a:gd name="T101" fmla="*/ 927 h 927"/>
                <a:gd name="T102" fmla="*/ 555 w 555"/>
                <a:gd name="T103" fmla="*/ 927 h 927"/>
                <a:gd name="T104" fmla="*/ 555 w 555"/>
                <a:gd name="T105" fmla="*/ 927 h 927"/>
                <a:gd name="T106" fmla="*/ 555 w 555"/>
                <a:gd name="T107" fmla="*/ 927 h 927"/>
                <a:gd name="T108" fmla="*/ 555 w 555"/>
                <a:gd name="T109" fmla="*/ 927 h 927"/>
                <a:gd name="T110" fmla="*/ 555 w 555"/>
                <a:gd name="T111" fmla="*/ 310 h 927"/>
                <a:gd name="T112" fmla="*/ 555 w 555"/>
                <a:gd name="T113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5" h="927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"/>
            <p:cNvSpPr>
              <a:spLocks/>
            </p:cNvSpPr>
            <p:nvPr userDrawn="1"/>
          </p:nvSpPr>
          <p:spPr bwMode="auto">
            <a:xfrm>
              <a:off x="7248526" y="4564063"/>
              <a:ext cx="884238" cy="1471613"/>
            </a:xfrm>
            <a:custGeom>
              <a:avLst/>
              <a:gdLst>
                <a:gd name="T0" fmla="*/ 0 w 557"/>
                <a:gd name="T1" fmla="*/ 310 h 927"/>
                <a:gd name="T2" fmla="*/ 0 w 557"/>
                <a:gd name="T3" fmla="*/ 310 h 927"/>
                <a:gd name="T4" fmla="*/ 0 w 557"/>
                <a:gd name="T5" fmla="*/ 927 h 927"/>
                <a:gd name="T6" fmla="*/ 0 w 557"/>
                <a:gd name="T7" fmla="*/ 927 h 927"/>
                <a:gd name="T8" fmla="*/ 0 w 557"/>
                <a:gd name="T9" fmla="*/ 927 h 927"/>
                <a:gd name="T10" fmla="*/ 70 w 557"/>
                <a:gd name="T11" fmla="*/ 888 h 927"/>
                <a:gd name="T12" fmla="*/ 70 w 557"/>
                <a:gd name="T13" fmla="*/ 888 h 927"/>
                <a:gd name="T14" fmla="*/ 70 w 557"/>
                <a:gd name="T15" fmla="*/ 888 h 927"/>
                <a:gd name="T16" fmla="*/ 140 w 557"/>
                <a:gd name="T17" fmla="*/ 849 h 927"/>
                <a:gd name="T18" fmla="*/ 140 w 557"/>
                <a:gd name="T19" fmla="*/ 849 h 927"/>
                <a:gd name="T20" fmla="*/ 209 w 557"/>
                <a:gd name="T21" fmla="*/ 811 h 927"/>
                <a:gd name="T22" fmla="*/ 209 w 557"/>
                <a:gd name="T23" fmla="*/ 811 h 927"/>
                <a:gd name="T24" fmla="*/ 279 w 557"/>
                <a:gd name="T25" fmla="*/ 772 h 927"/>
                <a:gd name="T26" fmla="*/ 279 w 557"/>
                <a:gd name="T27" fmla="*/ 772 h 927"/>
                <a:gd name="T28" fmla="*/ 279 w 557"/>
                <a:gd name="T29" fmla="*/ 772 h 927"/>
                <a:gd name="T30" fmla="*/ 279 w 557"/>
                <a:gd name="T31" fmla="*/ 772 h 927"/>
                <a:gd name="T32" fmla="*/ 348 w 557"/>
                <a:gd name="T33" fmla="*/ 733 h 927"/>
                <a:gd name="T34" fmla="*/ 348 w 557"/>
                <a:gd name="T35" fmla="*/ 733 h 927"/>
                <a:gd name="T36" fmla="*/ 348 w 557"/>
                <a:gd name="T37" fmla="*/ 733 h 927"/>
                <a:gd name="T38" fmla="*/ 348 w 557"/>
                <a:gd name="T39" fmla="*/ 733 h 927"/>
                <a:gd name="T40" fmla="*/ 416 w 557"/>
                <a:gd name="T41" fmla="*/ 695 h 927"/>
                <a:gd name="T42" fmla="*/ 418 w 557"/>
                <a:gd name="T43" fmla="*/ 695 h 927"/>
                <a:gd name="T44" fmla="*/ 488 w 557"/>
                <a:gd name="T45" fmla="*/ 656 h 927"/>
                <a:gd name="T46" fmla="*/ 488 w 557"/>
                <a:gd name="T47" fmla="*/ 658 h 927"/>
                <a:gd name="T48" fmla="*/ 488 w 557"/>
                <a:gd name="T49" fmla="*/ 656 h 927"/>
                <a:gd name="T50" fmla="*/ 556 w 557"/>
                <a:gd name="T51" fmla="*/ 619 h 927"/>
                <a:gd name="T52" fmla="*/ 556 w 557"/>
                <a:gd name="T53" fmla="*/ 617 h 927"/>
                <a:gd name="T54" fmla="*/ 557 w 557"/>
                <a:gd name="T55" fmla="*/ 619 h 927"/>
                <a:gd name="T56" fmla="*/ 557 w 557"/>
                <a:gd name="T57" fmla="*/ 619 h 927"/>
                <a:gd name="T58" fmla="*/ 557 w 557"/>
                <a:gd name="T59" fmla="*/ 617 h 927"/>
                <a:gd name="T60" fmla="*/ 557 w 557"/>
                <a:gd name="T61" fmla="*/ 617 h 927"/>
                <a:gd name="T62" fmla="*/ 557 w 557"/>
                <a:gd name="T63" fmla="*/ 542 h 927"/>
                <a:gd name="T64" fmla="*/ 557 w 557"/>
                <a:gd name="T65" fmla="*/ 542 h 927"/>
                <a:gd name="T66" fmla="*/ 557 w 557"/>
                <a:gd name="T67" fmla="*/ 540 h 927"/>
                <a:gd name="T68" fmla="*/ 557 w 557"/>
                <a:gd name="T69" fmla="*/ 464 h 927"/>
                <a:gd name="T70" fmla="*/ 557 w 557"/>
                <a:gd name="T71" fmla="*/ 463 h 927"/>
                <a:gd name="T72" fmla="*/ 557 w 557"/>
                <a:gd name="T73" fmla="*/ 387 h 927"/>
                <a:gd name="T74" fmla="*/ 557 w 557"/>
                <a:gd name="T75" fmla="*/ 385 h 927"/>
                <a:gd name="T76" fmla="*/ 557 w 557"/>
                <a:gd name="T77" fmla="*/ 385 h 927"/>
                <a:gd name="T78" fmla="*/ 557 w 557"/>
                <a:gd name="T79" fmla="*/ 310 h 927"/>
                <a:gd name="T80" fmla="*/ 557 w 557"/>
                <a:gd name="T81" fmla="*/ 310 h 927"/>
                <a:gd name="T82" fmla="*/ 557 w 557"/>
                <a:gd name="T83" fmla="*/ 308 h 927"/>
                <a:gd name="T84" fmla="*/ 557 w 557"/>
                <a:gd name="T85" fmla="*/ 308 h 927"/>
                <a:gd name="T86" fmla="*/ 557 w 557"/>
                <a:gd name="T87" fmla="*/ 232 h 927"/>
                <a:gd name="T88" fmla="*/ 557 w 557"/>
                <a:gd name="T89" fmla="*/ 232 h 927"/>
                <a:gd name="T90" fmla="*/ 557 w 557"/>
                <a:gd name="T91" fmla="*/ 231 h 927"/>
                <a:gd name="T92" fmla="*/ 557 w 557"/>
                <a:gd name="T93" fmla="*/ 155 h 927"/>
                <a:gd name="T94" fmla="*/ 557 w 557"/>
                <a:gd name="T95" fmla="*/ 153 h 927"/>
                <a:gd name="T96" fmla="*/ 557 w 557"/>
                <a:gd name="T97" fmla="*/ 78 h 927"/>
                <a:gd name="T98" fmla="*/ 557 w 557"/>
                <a:gd name="T99" fmla="*/ 78 h 927"/>
                <a:gd name="T100" fmla="*/ 557 w 557"/>
                <a:gd name="T101" fmla="*/ 76 h 927"/>
                <a:gd name="T102" fmla="*/ 557 w 557"/>
                <a:gd name="T103" fmla="*/ 0 h 927"/>
                <a:gd name="T104" fmla="*/ 557 w 557"/>
                <a:gd name="T105" fmla="*/ 0 h 927"/>
                <a:gd name="T106" fmla="*/ 0 w 557"/>
                <a:gd name="T107" fmla="*/ 31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7" h="92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4" name="그룹 83"/>
          <p:cNvGrpSpPr/>
          <p:nvPr userDrawn="1"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78" name="Rectangle 23"/>
            <p:cNvSpPr>
              <a:spLocks noChangeArrowheads="1"/>
            </p:cNvSpPr>
            <p:nvPr userDrawn="1"/>
          </p:nvSpPr>
          <p:spPr bwMode="auto">
            <a:xfrm>
              <a:off x="8990013" y="5053013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24"/>
            <p:cNvSpPr>
              <a:spLocks/>
            </p:cNvSpPr>
            <p:nvPr userDrawn="1"/>
          </p:nvSpPr>
          <p:spPr bwMode="auto">
            <a:xfrm>
              <a:off x="8105776" y="4070350"/>
              <a:ext cx="1766888" cy="982663"/>
            </a:xfrm>
            <a:custGeom>
              <a:avLst/>
              <a:gdLst>
                <a:gd name="T0" fmla="*/ 1112 w 1113"/>
                <a:gd name="T1" fmla="*/ 308 h 619"/>
                <a:gd name="T2" fmla="*/ 1044 w 1113"/>
                <a:gd name="T3" fmla="*/ 271 h 619"/>
                <a:gd name="T4" fmla="*/ 1044 w 1113"/>
                <a:gd name="T5" fmla="*/ 270 h 619"/>
                <a:gd name="T6" fmla="*/ 1042 w 1113"/>
                <a:gd name="T7" fmla="*/ 271 h 619"/>
                <a:gd name="T8" fmla="*/ 973 w 1113"/>
                <a:gd name="T9" fmla="*/ 232 h 619"/>
                <a:gd name="T10" fmla="*/ 973 w 1113"/>
                <a:gd name="T11" fmla="*/ 231 h 619"/>
                <a:gd name="T12" fmla="*/ 905 w 1113"/>
                <a:gd name="T13" fmla="*/ 194 h 619"/>
                <a:gd name="T14" fmla="*/ 905 w 1113"/>
                <a:gd name="T15" fmla="*/ 194 h 619"/>
                <a:gd name="T16" fmla="*/ 905 w 1113"/>
                <a:gd name="T17" fmla="*/ 192 h 619"/>
                <a:gd name="T18" fmla="*/ 903 w 1113"/>
                <a:gd name="T19" fmla="*/ 194 h 619"/>
                <a:gd name="T20" fmla="*/ 835 w 1113"/>
                <a:gd name="T21" fmla="*/ 155 h 619"/>
                <a:gd name="T22" fmla="*/ 835 w 1113"/>
                <a:gd name="T23" fmla="*/ 155 h 619"/>
                <a:gd name="T24" fmla="*/ 835 w 1113"/>
                <a:gd name="T25" fmla="*/ 154 h 619"/>
                <a:gd name="T26" fmla="*/ 833 w 1113"/>
                <a:gd name="T27" fmla="*/ 155 h 619"/>
                <a:gd name="T28" fmla="*/ 765 w 1113"/>
                <a:gd name="T29" fmla="*/ 116 h 619"/>
                <a:gd name="T30" fmla="*/ 765 w 1113"/>
                <a:gd name="T31" fmla="*/ 116 h 619"/>
                <a:gd name="T32" fmla="*/ 696 w 1113"/>
                <a:gd name="T33" fmla="*/ 78 h 619"/>
                <a:gd name="T34" fmla="*/ 696 w 1113"/>
                <a:gd name="T35" fmla="*/ 78 h 619"/>
                <a:gd name="T36" fmla="*/ 626 w 1113"/>
                <a:gd name="T37" fmla="*/ 39 h 619"/>
                <a:gd name="T38" fmla="*/ 626 w 1113"/>
                <a:gd name="T39" fmla="*/ 39 h 619"/>
                <a:gd name="T40" fmla="*/ 557 w 1113"/>
                <a:gd name="T41" fmla="*/ 0 h 619"/>
                <a:gd name="T42" fmla="*/ 557 w 1113"/>
                <a:gd name="T43" fmla="*/ 0 h 619"/>
                <a:gd name="T44" fmla="*/ 557 w 1113"/>
                <a:gd name="T45" fmla="*/ 0 h 619"/>
                <a:gd name="T46" fmla="*/ 557 w 1113"/>
                <a:gd name="T47" fmla="*/ 0 h 619"/>
                <a:gd name="T48" fmla="*/ 557 w 1113"/>
                <a:gd name="T49" fmla="*/ 0 h 619"/>
                <a:gd name="T50" fmla="*/ 557 w 1113"/>
                <a:gd name="T51" fmla="*/ 0 h 619"/>
                <a:gd name="T52" fmla="*/ 487 w 1113"/>
                <a:gd name="T53" fmla="*/ 39 h 619"/>
                <a:gd name="T54" fmla="*/ 487 w 1113"/>
                <a:gd name="T55" fmla="*/ 39 h 619"/>
                <a:gd name="T56" fmla="*/ 418 w 1113"/>
                <a:gd name="T57" fmla="*/ 78 h 619"/>
                <a:gd name="T58" fmla="*/ 418 w 1113"/>
                <a:gd name="T59" fmla="*/ 78 h 619"/>
                <a:gd name="T60" fmla="*/ 348 w 1113"/>
                <a:gd name="T61" fmla="*/ 116 h 619"/>
                <a:gd name="T62" fmla="*/ 348 w 1113"/>
                <a:gd name="T63" fmla="*/ 115 h 619"/>
                <a:gd name="T64" fmla="*/ 348 w 1113"/>
                <a:gd name="T65" fmla="*/ 116 h 619"/>
                <a:gd name="T66" fmla="*/ 348 w 1113"/>
                <a:gd name="T67" fmla="*/ 116 h 619"/>
                <a:gd name="T68" fmla="*/ 280 w 1113"/>
                <a:gd name="T69" fmla="*/ 154 h 619"/>
                <a:gd name="T70" fmla="*/ 278 w 1113"/>
                <a:gd name="T71" fmla="*/ 155 h 619"/>
                <a:gd name="T72" fmla="*/ 278 w 1113"/>
                <a:gd name="T73" fmla="*/ 155 h 619"/>
                <a:gd name="T74" fmla="*/ 210 w 1113"/>
                <a:gd name="T75" fmla="*/ 192 h 619"/>
                <a:gd name="T76" fmla="*/ 209 w 1113"/>
                <a:gd name="T77" fmla="*/ 194 h 619"/>
                <a:gd name="T78" fmla="*/ 141 w 1113"/>
                <a:gd name="T79" fmla="*/ 231 h 619"/>
                <a:gd name="T80" fmla="*/ 139 w 1113"/>
                <a:gd name="T81" fmla="*/ 232 h 619"/>
                <a:gd name="T82" fmla="*/ 71 w 1113"/>
                <a:gd name="T83" fmla="*/ 270 h 619"/>
                <a:gd name="T84" fmla="*/ 71 w 1113"/>
                <a:gd name="T85" fmla="*/ 270 h 619"/>
                <a:gd name="T86" fmla="*/ 70 w 1113"/>
                <a:gd name="T87" fmla="*/ 271 h 619"/>
                <a:gd name="T88" fmla="*/ 2 w 1113"/>
                <a:gd name="T89" fmla="*/ 308 h 619"/>
                <a:gd name="T90" fmla="*/ 2 w 1113"/>
                <a:gd name="T91" fmla="*/ 308 h 619"/>
                <a:gd name="T92" fmla="*/ 0 w 1113"/>
                <a:gd name="T93" fmla="*/ 310 h 619"/>
                <a:gd name="T94" fmla="*/ 2 w 1113"/>
                <a:gd name="T95" fmla="*/ 310 h 619"/>
                <a:gd name="T96" fmla="*/ 2 w 1113"/>
                <a:gd name="T97" fmla="*/ 310 h 619"/>
                <a:gd name="T98" fmla="*/ 557 w 1113"/>
                <a:gd name="T99" fmla="*/ 619 h 619"/>
                <a:gd name="T100" fmla="*/ 557 w 1113"/>
                <a:gd name="T101" fmla="*/ 619 h 619"/>
                <a:gd name="T102" fmla="*/ 1113 w 1113"/>
                <a:gd name="T103" fmla="*/ 310 h 619"/>
                <a:gd name="T104" fmla="*/ 1113 w 1113"/>
                <a:gd name="T105" fmla="*/ 308 h 619"/>
                <a:gd name="T106" fmla="*/ 1113 w 1113"/>
                <a:gd name="T107" fmla="*/ 308 h 619"/>
                <a:gd name="T108" fmla="*/ 1112 w 1113"/>
                <a:gd name="T109" fmla="*/ 308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9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25"/>
            <p:cNvSpPr>
              <a:spLocks/>
            </p:cNvSpPr>
            <p:nvPr userDrawn="1"/>
          </p:nvSpPr>
          <p:spPr bwMode="auto">
            <a:xfrm>
              <a:off x="8105776" y="4562475"/>
              <a:ext cx="884238" cy="1470025"/>
            </a:xfrm>
            <a:custGeom>
              <a:avLst/>
              <a:gdLst>
                <a:gd name="T0" fmla="*/ 557 w 557"/>
                <a:gd name="T1" fmla="*/ 309 h 926"/>
                <a:gd name="T2" fmla="*/ 2 w 557"/>
                <a:gd name="T3" fmla="*/ 0 h 926"/>
                <a:gd name="T4" fmla="*/ 2 w 557"/>
                <a:gd name="T5" fmla="*/ 76 h 926"/>
                <a:gd name="T6" fmla="*/ 2 w 557"/>
                <a:gd name="T7" fmla="*/ 76 h 926"/>
                <a:gd name="T8" fmla="*/ 2 w 557"/>
                <a:gd name="T9" fmla="*/ 76 h 926"/>
                <a:gd name="T10" fmla="*/ 2 w 557"/>
                <a:gd name="T11" fmla="*/ 153 h 926"/>
                <a:gd name="T12" fmla="*/ 2 w 557"/>
                <a:gd name="T13" fmla="*/ 153 h 926"/>
                <a:gd name="T14" fmla="*/ 2 w 557"/>
                <a:gd name="T15" fmla="*/ 153 h 926"/>
                <a:gd name="T16" fmla="*/ 2 w 557"/>
                <a:gd name="T17" fmla="*/ 230 h 926"/>
                <a:gd name="T18" fmla="*/ 2 w 557"/>
                <a:gd name="T19" fmla="*/ 230 h 926"/>
                <a:gd name="T20" fmla="*/ 2 w 557"/>
                <a:gd name="T21" fmla="*/ 230 h 926"/>
                <a:gd name="T22" fmla="*/ 2 w 557"/>
                <a:gd name="T23" fmla="*/ 230 h 926"/>
                <a:gd name="T24" fmla="*/ 2 w 557"/>
                <a:gd name="T25" fmla="*/ 308 h 926"/>
                <a:gd name="T26" fmla="*/ 2 w 557"/>
                <a:gd name="T27" fmla="*/ 308 h 926"/>
                <a:gd name="T28" fmla="*/ 0 w 557"/>
                <a:gd name="T29" fmla="*/ 308 h 926"/>
                <a:gd name="T30" fmla="*/ 2 w 557"/>
                <a:gd name="T31" fmla="*/ 308 h 926"/>
                <a:gd name="T32" fmla="*/ 2 w 557"/>
                <a:gd name="T33" fmla="*/ 308 h 926"/>
                <a:gd name="T34" fmla="*/ 2 w 557"/>
                <a:gd name="T35" fmla="*/ 385 h 926"/>
                <a:gd name="T36" fmla="*/ 2 w 557"/>
                <a:gd name="T37" fmla="*/ 385 h 926"/>
                <a:gd name="T38" fmla="*/ 2 w 557"/>
                <a:gd name="T39" fmla="*/ 385 h 926"/>
                <a:gd name="T40" fmla="*/ 2 w 557"/>
                <a:gd name="T41" fmla="*/ 385 h 926"/>
                <a:gd name="T42" fmla="*/ 2 w 557"/>
                <a:gd name="T43" fmla="*/ 462 h 926"/>
                <a:gd name="T44" fmla="*/ 2 w 557"/>
                <a:gd name="T45" fmla="*/ 462 h 926"/>
                <a:gd name="T46" fmla="*/ 2 w 557"/>
                <a:gd name="T47" fmla="*/ 462 h 926"/>
                <a:gd name="T48" fmla="*/ 2 w 557"/>
                <a:gd name="T49" fmla="*/ 540 h 926"/>
                <a:gd name="T50" fmla="*/ 2 w 557"/>
                <a:gd name="T51" fmla="*/ 540 h 926"/>
                <a:gd name="T52" fmla="*/ 2 w 557"/>
                <a:gd name="T53" fmla="*/ 540 h 926"/>
                <a:gd name="T54" fmla="*/ 2 w 557"/>
                <a:gd name="T55" fmla="*/ 540 h 926"/>
                <a:gd name="T56" fmla="*/ 2 w 557"/>
                <a:gd name="T57" fmla="*/ 617 h 926"/>
                <a:gd name="T58" fmla="*/ 2 w 557"/>
                <a:gd name="T59" fmla="*/ 617 h 926"/>
                <a:gd name="T60" fmla="*/ 0 w 557"/>
                <a:gd name="T61" fmla="*/ 617 h 926"/>
                <a:gd name="T62" fmla="*/ 2 w 557"/>
                <a:gd name="T63" fmla="*/ 617 h 926"/>
                <a:gd name="T64" fmla="*/ 2 w 557"/>
                <a:gd name="T65" fmla="*/ 617 h 926"/>
                <a:gd name="T66" fmla="*/ 2 w 557"/>
                <a:gd name="T67" fmla="*/ 617 h 926"/>
                <a:gd name="T68" fmla="*/ 70 w 557"/>
                <a:gd name="T69" fmla="*/ 656 h 926"/>
                <a:gd name="T70" fmla="*/ 71 w 557"/>
                <a:gd name="T71" fmla="*/ 656 h 926"/>
                <a:gd name="T72" fmla="*/ 71 w 557"/>
                <a:gd name="T73" fmla="*/ 656 h 926"/>
                <a:gd name="T74" fmla="*/ 139 w 557"/>
                <a:gd name="T75" fmla="*/ 694 h 926"/>
                <a:gd name="T76" fmla="*/ 141 w 557"/>
                <a:gd name="T77" fmla="*/ 694 h 926"/>
                <a:gd name="T78" fmla="*/ 209 w 557"/>
                <a:gd name="T79" fmla="*/ 733 h 926"/>
                <a:gd name="T80" fmla="*/ 210 w 557"/>
                <a:gd name="T81" fmla="*/ 733 h 926"/>
                <a:gd name="T82" fmla="*/ 278 w 557"/>
                <a:gd name="T83" fmla="*/ 772 h 926"/>
                <a:gd name="T84" fmla="*/ 278 w 557"/>
                <a:gd name="T85" fmla="*/ 772 h 926"/>
                <a:gd name="T86" fmla="*/ 280 w 557"/>
                <a:gd name="T87" fmla="*/ 772 h 926"/>
                <a:gd name="T88" fmla="*/ 348 w 557"/>
                <a:gd name="T89" fmla="*/ 810 h 926"/>
                <a:gd name="T90" fmla="*/ 348 w 557"/>
                <a:gd name="T91" fmla="*/ 810 h 926"/>
                <a:gd name="T92" fmla="*/ 418 w 557"/>
                <a:gd name="T93" fmla="*/ 849 h 926"/>
                <a:gd name="T94" fmla="*/ 418 w 557"/>
                <a:gd name="T95" fmla="*/ 849 h 926"/>
                <a:gd name="T96" fmla="*/ 487 w 557"/>
                <a:gd name="T97" fmla="*/ 888 h 926"/>
                <a:gd name="T98" fmla="*/ 487 w 557"/>
                <a:gd name="T99" fmla="*/ 888 h 926"/>
                <a:gd name="T100" fmla="*/ 557 w 557"/>
                <a:gd name="T101" fmla="*/ 926 h 926"/>
                <a:gd name="T102" fmla="*/ 557 w 557"/>
                <a:gd name="T103" fmla="*/ 926 h 926"/>
                <a:gd name="T104" fmla="*/ 557 w 557"/>
                <a:gd name="T105" fmla="*/ 926 h 926"/>
                <a:gd name="T106" fmla="*/ 557 w 557"/>
                <a:gd name="T107" fmla="*/ 926 h 926"/>
                <a:gd name="T108" fmla="*/ 557 w 557"/>
                <a:gd name="T109" fmla="*/ 926 h 926"/>
                <a:gd name="T110" fmla="*/ 557 w 557"/>
                <a:gd name="T111" fmla="*/ 309 h 926"/>
                <a:gd name="T112" fmla="*/ 557 w 557"/>
                <a:gd name="T113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6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bg1">
                <a:alpha val="1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26"/>
            <p:cNvSpPr>
              <a:spLocks/>
            </p:cNvSpPr>
            <p:nvPr userDrawn="1"/>
          </p:nvSpPr>
          <p:spPr bwMode="auto">
            <a:xfrm>
              <a:off x="8990013" y="4562475"/>
              <a:ext cx="882650" cy="1470025"/>
            </a:xfrm>
            <a:custGeom>
              <a:avLst/>
              <a:gdLst>
                <a:gd name="T0" fmla="*/ 0 w 556"/>
                <a:gd name="T1" fmla="*/ 309 h 926"/>
                <a:gd name="T2" fmla="*/ 0 w 556"/>
                <a:gd name="T3" fmla="*/ 309 h 926"/>
                <a:gd name="T4" fmla="*/ 0 w 556"/>
                <a:gd name="T5" fmla="*/ 926 h 926"/>
                <a:gd name="T6" fmla="*/ 0 w 556"/>
                <a:gd name="T7" fmla="*/ 926 h 926"/>
                <a:gd name="T8" fmla="*/ 0 w 556"/>
                <a:gd name="T9" fmla="*/ 926 h 926"/>
                <a:gd name="T10" fmla="*/ 69 w 556"/>
                <a:gd name="T11" fmla="*/ 888 h 926"/>
                <a:gd name="T12" fmla="*/ 69 w 556"/>
                <a:gd name="T13" fmla="*/ 888 h 926"/>
                <a:gd name="T14" fmla="*/ 69 w 556"/>
                <a:gd name="T15" fmla="*/ 888 h 926"/>
                <a:gd name="T16" fmla="*/ 139 w 556"/>
                <a:gd name="T17" fmla="*/ 849 h 926"/>
                <a:gd name="T18" fmla="*/ 139 w 556"/>
                <a:gd name="T19" fmla="*/ 849 h 926"/>
                <a:gd name="T20" fmla="*/ 208 w 556"/>
                <a:gd name="T21" fmla="*/ 810 h 926"/>
                <a:gd name="T22" fmla="*/ 208 w 556"/>
                <a:gd name="T23" fmla="*/ 810 h 926"/>
                <a:gd name="T24" fmla="*/ 276 w 556"/>
                <a:gd name="T25" fmla="*/ 772 h 926"/>
                <a:gd name="T26" fmla="*/ 278 w 556"/>
                <a:gd name="T27" fmla="*/ 772 h 926"/>
                <a:gd name="T28" fmla="*/ 278 w 556"/>
                <a:gd name="T29" fmla="*/ 772 h 926"/>
                <a:gd name="T30" fmla="*/ 278 w 556"/>
                <a:gd name="T31" fmla="*/ 772 h 926"/>
                <a:gd name="T32" fmla="*/ 346 w 556"/>
                <a:gd name="T33" fmla="*/ 733 h 926"/>
                <a:gd name="T34" fmla="*/ 348 w 556"/>
                <a:gd name="T35" fmla="*/ 733 h 926"/>
                <a:gd name="T36" fmla="*/ 348 w 556"/>
                <a:gd name="T37" fmla="*/ 733 h 926"/>
                <a:gd name="T38" fmla="*/ 348 w 556"/>
                <a:gd name="T39" fmla="*/ 733 h 926"/>
                <a:gd name="T40" fmla="*/ 416 w 556"/>
                <a:gd name="T41" fmla="*/ 694 h 926"/>
                <a:gd name="T42" fmla="*/ 416 w 556"/>
                <a:gd name="T43" fmla="*/ 694 h 926"/>
                <a:gd name="T44" fmla="*/ 485 w 556"/>
                <a:gd name="T45" fmla="*/ 656 h 926"/>
                <a:gd name="T46" fmla="*/ 487 w 556"/>
                <a:gd name="T47" fmla="*/ 656 h 926"/>
                <a:gd name="T48" fmla="*/ 487 w 556"/>
                <a:gd name="T49" fmla="*/ 656 h 926"/>
                <a:gd name="T50" fmla="*/ 553 w 556"/>
                <a:gd name="T51" fmla="*/ 618 h 926"/>
                <a:gd name="T52" fmla="*/ 555 w 556"/>
                <a:gd name="T53" fmla="*/ 617 h 926"/>
                <a:gd name="T54" fmla="*/ 556 w 556"/>
                <a:gd name="T55" fmla="*/ 617 h 926"/>
                <a:gd name="T56" fmla="*/ 556 w 556"/>
                <a:gd name="T57" fmla="*/ 617 h 926"/>
                <a:gd name="T58" fmla="*/ 556 w 556"/>
                <a:gd name="T59" fmla="*/ 617 h 926"/>
                <a:gd name="T60" fmla="*/ 556 w 556"/>
                <a:gd name="T61" fmla="*/ 617 h 926"/>
                <a:gd name="T62" fmla="*/ 556 w 556"/>
                <a:gd name="T63" fmla="*/ 540 h 926"/>
                <a:gd name="T64" fmla="*/ 556 w 556"/>
                <a:gd name="T65" fmla="*/ 540 h 926"/>
                <a:gd name="T66" fmla="*/ 556 w 556"/>
                <a:gd name="T67" fmla="*/ 540 h 926"/>
                <a:gd name="T68" fmla="*/ 556 w 556"/>
                <a:gd name="T69" fmla="*/ 462 h 926"/>
                <a:gd name="T70" fmla="*/ 556 w 556"/>
                <a:gd name="T71" fmla="*/ 462 h 926"/>
                <a:gd name="T72" fmla="*/ 556 w 556"/>
                <a:gd name="T73" fmla="*/ 385 h 926"/>
                <a:gd name="T74" fmla="*/ 556 w 556"/>
                <a:gd name="T75" fmla="*/ 385 h 926"/>
                <a:gd name="T76" fmla="*/ 556 w 556"/>
                <a:gd name="T77" fmla="*/ 385 h 926"/>
                <a:gd name="T78" fmla="*/ 556 w 556"/>
                <a:gd name="T79" fmla="*/ 309 h 926"/>
                <a:gd name="T80" fmla="*/ 556 w 556"/>
                <a:gd name="T81" fmla="*/ 308 h 926"/>
                <a:gd name="T82" fmla="*/ 556 w 556"/>
                <a:gd name="T83" fmla="*/ 308 h 926"/>
                <a:gd name="T84" fmla="*/ 556 w 556"/>
                <a:gd name="T85" fmla="*/ 308 h 926"/>
                <a:gd name="T86" fmla="*/ 556 w 556"/>
                <a:gd name="T87" fmla="*/ 232 h 926"/>
                <a:gd name="T88" fmla="*/ 556 w 556"/>
                <a:gd name="T89" fmla="*/ 230 h 926"/>
                <a:gd name="T90" fmla="*/ 556 w 556"/>
                <a:gd name="T91" fmla="*/ 230 h 926"/>
                <a:gd name="T92" fmla="*/ 556 w 556"/>
                <a:gd name="T93" fmla="*/ 154 h 926"/>
                <a:gd name="T94" fmla="*/ 556 w 556"/>
                <a:gd name="T95" fmla="*/ 153 h 926"/>
                <a:gd name="T96" fmla="*/ 556 w 556"/>
                <a:gd name="T97" fmla="*/ 77 h 926"/>
                <a:gd name="T98" fmla="*/ 556 w 556"/>
                <a:gd name="T99" fmla="*/ 76 h 926"/>
                <a:gd name="T100" fmla="*/ 556 w 556"/>
                <a:gd name="T101" fmla="*/ 76 h 926"/>
                <a:gd name="T102" fmla="*/ 556 w 556"/>
                <a:gd name="T103" fmla="*/ 0 h 926"/>
                <a:gd name="T104" fmla="*/ 556 w 556"/>
                <a:gd name="T105" fmla="*/ 0 h 926"/>
                <a:gd name="T106" fmla="*/ 0 w 556"/>
                <a:gd name="T107" fmla="*/ 309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9" name="Freeform 31"/>
          <p:cNvSpPr>
            <a:spLocks/>
          </p:cNvSpPr>
          <p:nvPr userDrawn="1"/>
        </p:nvSpPr>
        <p:spPr bwMode="auto">
          <a:xfrm>
            <a:off x="6810945" y="1426232"/>
            <a:ext cx="1073150" cy="1193800"/>
          </a:xfrm>
          <a:custGeom>
            <a:avLst/>
            <a:gdLst>
              <a:gd name="T0" fmla="*/ 85 w 676"/>
              <a:gd name="T1" fmla="*/ 611 h 752"/>
              <a:gd name="T2" fmla="*/ 127 w 676"/>
              <a:gd name="T3" fmla="*/ 634 h 752"/>
              <a:gd name="T4" fmla="*/ 170 w 676"/>
              <a:gd name="T5" fmla="*/ 659 h 752"/>
              <a:gd name="T6" fmla="*/ 254 w 676"/>
              <a:gd name="T7" fmla="*/ 705 h 752"/>
              <a:gd name="T8" fmla="*/ 295 w 676"/>
              <a:gd name="T9" fmla="*/ 728 h 752"/>
              <a:gd name="T10" fmla="*/ 339 w 676"/>
              <a:gd name="T11" fmla="*/ 752 h 752"/>
              <a:gd name="T12" fmla="*/ 339 w 676"/>
              <a:gd name="T13" fmla="*/ 752 h 752"/>
              <a:gd name="T14" fmla="*/ 380 w 676"/>
              <a:gd name="T15" fmla="*/ 728 h 752"/>
              <a:gd name="T16" fmla="*/ 422 w 676"/>
              <a:gd name="T17" fmla="*/ 705 h 752"/>
              <a:gd name="T18" fmla="*/ 507 w 676"/>
              <a:gd name="T19" fmla="*/ 657 h 752"/>
              <a:gd name="T20" fmla="*/ 507 w 676"/>
              <a:gd name="T21" fmla="*/ 657 h 752"/>
              <a:gd name="T22" fmla="*/ 549 w 676"/>
              <a:gd name="T23" fmla="*/ 634 h 752"/>
              <a:gd name="T24" fmla="*/ 592 w 676"/>
              <a:gd name="T25" fmla="*/ 611 h 752"/>
              <a:gd name="T26" fmla="*/ 634 w 676"/>
              <a:gd name="T27" fmla="*/ 588 h 752"/>
              <a:gd name="T28" fmla="*/ 676 w 676"/>
              <a:gd name="T29" fmla="*/ 565 h 752"/>
              <a:gd name="T30" fmla="*/ 676 w 676"/>
              <a:gd name="T31" fmla="*/ 563 h 752"/>
              <a:gd name="T32" fmla="*/ 676 w 676"/>
              <a:gd name="T33" fmla="*/ 517 h 752"/>
              <a:gd name="T34" fmla="*/ 676 w 676"/>
              <a:gd name="T35" fmla="*/ 424 h 752"/>
              <a:gd name="T36" fmla="*/ 676 w 676"/>
              <a:gd name="T37" fmla="*/ 376 h 752"/>
              <a:gd name="T38" fmla="*/ 676 w 676"/>
              <a:gd name="T39" fmla="*/ 376 h 752"/>
              <a:gd name="T40" fmla="*/ 676 w 676"/>
              <a:gd name="T41" fmla="*/ 329 h 752"/>
              <a:gd name="T42" fmla="*/ 676 w 676"/>
              <a:gd name="T43" fmla="*/ 235 h 752"/>
              <a:gd name="T44" fmla="*/ 676 w 676"/>
              <a:gd name="T45" fmla="*/ 189 h 752"/>
              <a:gd name="T46" fmla="*/ 676 w 676"/>
              <a:gd name="T47" fmla="*/ 187 h 752"/>
              <a:gd name="T48" fmla="*/ 634 w 676"/>
              <a:gd name="T49" fmla="*/ 164 h 752"/>
              <a:gd name="T50" fmla="*/ 591 w 676"/>
              <a:gd name="T51" fmla="*/ 141 h 752"/>
              <a:gd name="T52" fmla="*/ 549 w 676"/>
              <a:gd name="T53" fmla="*/ 118 h 752"/>
              <a:gd name="T54" fmla="*/ 507 w 676"/>
              <a:gd name="T55" fmla="*/ 94 h 752"/>
              <a:gd name="T56" fmla="*/ 465 w 676"/>
              <a:gd name="T57" fmla="*/ 71 h 752"/>
              <a:gd name="T58" fmla="*/ 422 w 676"/>
              <a:gd name="T59" fmla="*/ 46 h 752"/>
              <a:gd name="T60" fmla="*/ 339 w 676"/>
              <a:gd name="T61" fmla="*/ 0 h 752"/>
              <a:gd name="T62" fmla="*/ 339 w 676"/>
              <a:gd name="T63" fmla="*/ 0 h 752"/>
              <a:gd name="T64" fmla="*/ 295 w 676"/>
              <a:gd name="T65" fmla="*/ 23 h 752"/>
              <a:gd name="T66" fmla="*/ 254 w 676"/>
              <a:gd name="T67" fmla="*/ 46 h 752"/>
              <a:gd name="T68" fmla="*/ 212 w 676"/>
              <a:gd name="T69" fmla="*/ 71 h 752"/>
              <a:gd name="T70" fmla="*/ 169 w 676"/>
              <a:gd name="T71" fmla="*/ 94 h 752"/>
              <a:gd name="T72" fmla="*/ 127 w 676"/>
              <a:gd name="T73" fmla="*/ 118 h 752"/>
              <a:gd name="T74" fmla="*/ 42 w 676"/>
              <a:gd name="T75" fmla="*/ 164 h 752"/>
              <a:gd name="T76" fmla="*/ 0 w 676"/>
              <a:gd name="T77" fmla="*/ 187 h 752"/>
              <a:gd name="T78" fmla="*/ 0 w 676"/>
              <a:gd name="T79" fmla="*/ 189 h 752"/>
              <a:gd name="T80" fmla="*/ 0 w 676"/>
              <a:gd name="T81" fmla="*/ 235 h 752"/>
              <a:gd name="T82" fmla="*/ 0 w 676"/>
              <a:gd name="T83" fmla="*/ 281 h 752"/>
              <a:gd name="T84" fmla="*/ 0 w 676"/>
              <a:gd name="T85" fmla="*/ 329 h 752"/>
              <a:gd name="T86" fmla="*/ 0 w 676"/>
              <a:gd name="T87" fmla="*/ 376 h 752"/>
              <a:gd name="T88" fmla="*/ 0 w 676"/>
              <a:gd name="T89" fmla="*/ 376 h 752"/>
              <a:gd name="T90" fmla="*/ 0 w 676"/>
              <a:gd name="T91" fmla="*/ 422 h 752"/>
              <a:gd name="T92" fmla="*/ 0 w 676"/>
              <a:gd name="T93" fmla="*/ 470 h 752"/>
              <a:gd name="T94" fmla="*/ 0 w 676"/>
              <a:gd name="T95" fmla="*/ 517 h 752"/>
              <a:gd name="T96" fmla="*/ 0 w 676"/>
              <a:gd name="T97" fmla="*/ 517 h 752"/>
              <a:gd name="T98" fmla="*/ 0 w 676"/>
              <a:gd name="T99" fmla="*/ 565 h 752"/>
              <a:gd name="T100" fmla="*/ 0 w 676"/>
              <a:gd name="T101" fmla="*/ 56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2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32"/>
          <p:cNvSpPr>
            <a:spLocks/>
          </p:cNvSpPr>
          <p:nvPr userDrawn="1"/>
        </p:nvSpPr>
        <p:spPr bwMode="auto">
          <a:xfrm>
            <a:off x="8560370" y="4318657"/>
            <a:ext cx="1073150" cy="1195388"/>
          </a:xfrm>
          <a:custGeom>
            <a:avLst/>
            <a:gdLst>
              <a:gd name="T0" fmla="*/ 634 w 676"/>
              <a:gd name="T1" fmla="*/ 164 h 753"/>
              <a:gd name="T2" fmla="*/ 591 w 676"/>
              <a:gd name="T3" fmla="*/ 141 h 753"/>
              <a:gd name="T4" fmla="*/ 549 w 676"/>
              <a:gd name="T5" fmla="*/ 118 h 753"/>
              <a:gd name="T6" fmla="*/ 508 w 676"/>
              <a:gd name="T7" fmla="*/ 94 h 753"/>
              <a:gd name="T8" fmla="*/ 466 w 676"/>
              <a:gd name="T9" fmla="*/ 71 h 753"/>
              <a:gd name="T10" fmla="*/ 423 w 676"/>
              <a:gd name="T11" fmla="*/ 48 h 753"/>
              <a:gd name="T12" fmla="*/ 339 w 676"/>
              <a:gd name="T13" fmla="*/ 0 h 753"/>
              <a:gd name="T14" fmla="*/ 339 w 676"/>
              <a:gd name="T15" fmla="*/ 0 h 753"/>
              <a:gd name="T16" fmla="*/ 296 w 676"/>
              <a:gd name="T17" fmla="*/ 23 h 753"/>
              <a:gd name="T18" fmla="*/ 254 w 676"/>
              <a:gd name="T19" fmla="*/ 48 h 753"/>
              <a:gd name="T20" fmla="*/ 212 w 676"/>
              <a:gd name="T21" fmla="*/ 71 h 753"/>
              <a:gd name="T22" fmla="*/ 169 w 676"/>
              <a:gd name="T23" fmla="*/ 94 h 753"/>
              <a:gd name="T24" fmla="*/ 127 w 676"/>
              <a:gd name="T25" fmla="*/ 118 h 753"/>
              <a:gd name="T26" fmla="*/ 42 w 676"/>
              <a:gd name="T27" fmla="*/ 166 h 753"/>
              <a:gd name="T28" fmla="*/ 0 w 676"/>
              <a:gd name="T29" fmla="*/ 189 h 753"/>
              <a:gd name="T30" fmla="*/ 0 w 676"/>
              <a:gd name="T31" fmla="*/ 189 h 753"/>
              <a:gd name="T32" fmla="*/ 0 w 676"/>
              <a:gd name="T33" fmla="*/ 235 h 753"/>
              <a:gd name="T34" fmla="*/ 0 w 676"/>
              <a:gd name="T35" fmla="*/ 283 h 753"/>
              <a:gd name="T36" fmla="*/ 0 w 676"/>
              <a:gd name="T37" fmla="*/ 329 h 753"/>
              <a:gd name="T38" fmla="*/ 0 w 676"/>
              <a:gd name="T39" fmla="*/ 376 h 753"/>
              <a:gd name="T40" fmla="*/ 0 w 676"/>
              <a:gd name="T41" fmla="*/ 376 h 753"/>
              <a:gd name="T42" fmla="*/ 0 w 676"/>
              <a:gd name="T43" fmla="*/ 424 h 753"/>
              <a:gd name="T44" fmla="*/ 0 w 676"/>
              <a:gd name="T45" fmla="*/ 470 h 753"/>
              <a:gd name="T46" fmla="*/ 0 w 676"/>
              <a:gd name="T47" fmla="*/ 517 h 753"/>
              <a:gd name="T48" fmla="*/ 0 w 676"/>
              <a:gd name="T49" fmla="*/ 518 h 753"/>
              <a:gd name="T50" fmla="*/ 0 w 676"/>
              <a:gd name="T51" fmla="*/ 565 h 753"/>
              <a:gd name="T52" fmla="*/ 0 w 676"/>
              <a:gd name="T53" fmla="*/ 565 h 753"/>
              <a:gd name="T54" fmla="*/ 42 w 676"/>
              <a:gd name="T55" fmla="*/ 588 h 753"/>
              <a:gd name="T56" fmla="*/ 127 w 676"/>
              <a:gd name="T57" fmla="*/ 634 h 753"/>
              <a:gd name="T58" fmla="*/ 169 w 676"/>
              <a:gd name="T59" fmla="*/ 659 h 753"/>
              <a:gd name="T60" fmla="*/ 212 w 676"/>
              <a:gd name="T61" fmla="*/ 682 h 753"/>
              <a:gd name="T62" fmla="*/ 296 w 676"/>
              <a:gd name="T63" fmla="*/ 729 h 753"/>
              <a:gd name="T64" fmla="*/ 339 w 676"/>
              <a:gd name="T65" fmla="*/ 752 h 753"/>
              <a:gd name="T66" fmla="*/ 339 w 676"/>
              <a:gd name="T67" fmla="*/ 753 h 753"/>
              <a:gd name="T68" fmla="*/ 381 w 676"/>
              <a:gd name="T69" fmla="*/ 729 h 753"/>
              <a:gd name="T70" fmla="*/ 423 w 676"/>
              <a:gd name="T71" fmla="*/ 705 h 753"/>
              <a:gd name="T72" fmla="*/ 466 w 676"/>
              <a:gd name="T73" fmla="*/ 682 h 753"/>
              <a:gd name="T74" fmla="*/ 508 w 676"/>
              <a:gd name="T75" fmla="*/ 659 h 753"/>
              <a:gd name="T76" fmla="*/ 549 w 676"/>
              <a:gd name="T77" fmla="*/ 636 h 753"/>
              <a:gd name="T78" fmla="*/ 591 w 676"/>
              <a:gd name="T79" fmla="*/ 611 h 753"/>
              <a:gd name="T80" fmla="*/ 634 w 676"/>
              <a:gd name="T81" fmla="*/ 588 h 753"/>
              <a:gd name="T82" fmla="*/ 676 w 676"/>
              <a:gd name="T83" fmla="*/ 565 h 753"/>
              <a:gd name="T84" fmla="*/ 676 w 676"/>
              <a:gd name="T85" fmla="*/ 565 h 753"/>
              <a:gd name="T86" fmla="*/ 676 w 676"/>
              <a:gd name="T87" fmla="*/ 518 h 753"/>
              <a:gd name="T88" fmla="*/ 676 w 676"/>
              <a:gd name="T89" fmla="*/ 470 h 753"/>
              <a:gd name="T90" fmla="*/ 676 w 676"/>
              <a:gd name="T91" fmla="*/ 424 h 753"/>
              <a:gd name="T92" fmla="*/ 676 w 676"/>
              <a:gd name="T93" fmla="*/ 376 h 753"/>
              <a:gd name="T94" fmla="*/ 676 w 676"/>
              <a:gd name="T95" fmla="*/ 329 h 753"/>
              <a:gd name="T96" fmla="*/ 676 w 676"/>
              <a:gd name="T97" fmla="*/ 282 h 753"/>
              <a:gd name="T98" fmla="*/ 676 w 676"/>
              <a:gd name="T99" fmla="*/ 235 h 753"/>
              <a:gd name="T100" fmla="*/ 676 w 676"/>
              <a:gd name="T101" fmla="*/ 189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6" h="753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Freeform 33"/>
          <p:cNvSpPr>
            <a:spLocks/>
          </p:cNvSpPr>
          <p:nvPr userDrawn="1"/>
        </p:nvSpPr>
        <p:spPr bwMode="auto">
          <a:xfrm>
            <a:off x="6823645" y="4294844"/>
            <a:ext cx="1074738" cy="1192213"/>
          </a:xfrm>
          <a:custGeom>
            <a:avLst/>
            <a:gdLst>
              <a:gd name="T0" fmla="*/ 634 w 677"/>
              <a:gd name="T1" fmla="*/ 163 h 751"/>
              <a:gd name="T2" fmla="*/ 550 w 677"/>
              <a:gd name="T3" fmla="*/ 117 h 751"/>
              <a:gd name="T4" fmla="*/ 549 w 677"/>
              <a:gd name="T5" fmla="*/ 117 h 751"/>
              <a:gd name="T6" fmla="*/ 507 w 677"/>
              <a:gd name="T7" fmla="*/ 92 h 751"/>
              <a:gd name="T8" fmla="*/ 465 w 677"/>
              <a:gd name="T9" fmla="*/ 69 h 751"/>
              <a:gd name="T10" fmla="*/ 380 w 677"/>
              <a:gd name="T11" fmla="*/ 23 h 751"/>
              <a:gd name="T12" fmla="*/ 338 w 677"/>
              <a:gd name="T13" fmla="*/ 0 h 751"/>
              <a:gd name="T14" fmla="*/ 338 w 677"/>
              <a:gd name="T15" fmla="*/ 0 h 751"/>
              <a:gd name="T16" fmla="*/ 295 w 677"/>
              <a:gd name="T17" fmla="*/ 23 h 751"/>
              <a:gd name="T18" fmla="*/ 212 w 677"/>
              <a:gd name="T19" fmla="*/ 69 h 751"/>
              <a:gd name="T20" fmla="*/ 212 w 677"/>
              <a:gd name="T21" fmla="*/ 69 h 751"/>
              <a:gd name="T22" fmla="*/ 168 w 677"/>
              <a:gd name="T23" fmla="*/ 92 h 751"/>
              <a:gd name="T24" fmla="*/ 85 w 677"/>
              <a:gd name="T25" fmla="*/ 140 h 751"/>
              <a:gd name="T26" fmla="*/ 43 w 677"/>
              <a:gd name="T27" fmla="*/ 163 h 751"/>
              <a:gd name="T28" fmla="*/ 0 w 677"/>
              <a:gd name="T29" fmla="*/ 187 h 751"/>
              <a:gd name="T30" fmla="*/ 0 w 677"/>
              <a:gd name="T31" fmla="*/ 187 h 751"/>
              <a:gd name="T32" fmla="*/ 0 w 677"/>
              <a:gd name="T33" fmla="*/ 235 h 751"/>
              <a:gd name="T34" fmla="*/ 0 w 677"/>
              <a:gd name="T35" fmla="*/ 281 h 751"/>
              <a:gd name="T36" fmla="*/ 0 w 677"/>
              <a:gd name="T37" fmla="*/ 327 h 751"/>
              <a:gd name="T38" fmla="*/ 0 w 677"/>
              <a:gd name="T39" fmla="*/ 375 h 751"/>
              <a:gd name="T40" fmla="*/ 0 w 677"/>
              <a:gd name="T41" fmla="*/ 375 h 751"/>
              <a:gd name="T42" fmla="*/ 0 w 677"/>
              <a:gd name="T43" fmla="*/ 422 h 751"/>
              <a:gd name="T44" fmla="*/ 0 w 677"/>
              <a:gd name="T45" fmla="*/ 470 h 751"/>
              <a:gd name="T46" fmla="*/ 0 w 677"/>
              <a:gd name="T47" fmla="*/ 516 h 751"/>
              <a:gd name="T48" fmla="*/ 0 w 677"/>
              <a:gd name="T49" fmla="*/ 563 h 751"/>
              <a:gd name="T50" fmla="*/ 0 w 677"/>
              <a:gd name="T51" fmla="*/ 563 h 751"/>
              <a:gd name="T52" fmla="*/ 41 w 677"/>
              <a:gd name="T53" fmla="*/ 586 h 751"/>
              <a:gd name="T54" fmla="*/ 85 w 677"/>
              <a:gd name="T55" fmla="*/ 610 h 751"/>
              <a:gd name="T56" fmla="*/ 127 w 677"/>
              <a:gd name="T57" fmla="*/ 634 h 751"/>
              <a:gd name="T58" fmla="*/ 170 w 677"/>
              <a:gd name="T59" fmla="*/ 657 h 751"/>
              <a:gd name="T60" fmla="*/ 253 w 677"/>
              <a:gd name="T61" fmla="*/ 703 h 751"/>
              <a:gd name="T62" fmla="*/ 297 w 677"/>
              <a:gd name="T63" fmla="*/ 728 h 751"/>
              <a:gd name="T64" fmla="*/ 338 w 677"/>
              <a:gd name="T65" fmla="*/ 751 h 751"/>
              <a:gd name="T66" fmla="*/ 338 w 677"/>
              <a:gd name="T67" fmla="*/ 751 h 751"/>
              <a:gd name="T68" fmla="*/ 380 w 677"/>
              <a:gd name="T69" fmla="*/ 728 h 751"/>
              <a:gd name="T70" fmla="*/ 423 w 677"/>
              <a:gd name="T71" fmla="*/ 703 h 751"/>
              <a:gd name="T72" fmla="*/ 507 w 677"/>
              <a:gd name="T73" fmla="*/ 657 h 751"/>
              <a:gd name="T74" fmla="*/ 507 w 677"/>
              <a:gd name="T75" fmla="*/ 657 h 751"/>
              <a:gd name="T76" fmla="*/ 550 w 677"/>
              <a:gd name="T77" fmla="*/ 634 h 751"/>
              <a:gd name="T78" fmla="*/ 592 w 677"/>
              <a:gd name="T79" fmla="*/ 610 h 751"/>
              <a:gd name="T80" fmla="*/ 634 w 677"/>
              <a:gd name="T81" fmla="*/ 586 h 751"/>
              <a:gd name="T82" fmla="*/ 677 w 677"/>
              <a:gd name="T83" fmla="*/ 564 h 751"/>
              <a:gd name="T84" fmla="*/ 677 w 677"/>
              <a:gd name="T85" fmla="*/ 563 h 751"/>
              <a:gd name="T86" fmla="*/ 677 w 677"/>
              <a:gd name="T87" fmla="*/ 516 h 751"/>
              <a:gd name="T88" fmla="*/ 677 w 677"/>
              <a:gd name="T89" fmla="*/ 422 h 751"/>
              <a:gd name="T90" fmla="*/ 677 w 677"/>
              <a:gd name="T91" fmla="*/ 375 h 751"/>
              <a:gd name="T92" fmla="*/ 677 w 677"/>
              <a:gd name="T93" fmla="*/ 375 h 751"/>
              <a:gd name="T94" fmla="*/ 677 w 677"/>
              <a:gd name="T95" fmla="*/ 327 h 751"/>
              <a:gd name="T96" fmla="*/ 677 w 677"/>
              <a:gd name="T97" fmla="*/ 235 h 751"/>
              <a:gd name="T98" fmla="*/ 677 w 677"/>
              <a:gd name="T99" fmla="*/ 187 h 751"/>
              <a:gd name="T100" fmla="*/ 677 w 677"/>
              <a:gd name="T101" fmla="*/ 18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77" h="751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4" name="그룹 183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FFFFFF">
              <a:alpha val="30196"/>
            </a:srgbClr>
          </a:solidFill>
        </p:grpSpPr>
        <p:sp>
          <p:nvSpPr>
            <p:cNvPr id="97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4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5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6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7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8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9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0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1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2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3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5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86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187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47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 bwMode="auto">
          <a:xfrm>
            <a:off x="5359723" y="-215269"/>
            <a:ext cx="14288" cy="3175"/>
          </a:xfrm>
          <a:custGeom>
            <a:avLst/>
            <a:gdLst>
              <a:gd name="T0" fmla="*/ 3 w 6"/>
              <a:gd name="T1" fmla="*/ 0 h 1"/>
              <a:gd name="T2" fmla="*/ 0 w 6"/>
              <a:gd name="T3" fmla="*/ 1 h 1"/>
              <a:gd name="T4" fmla="*/ 6 w 6"/>
              <a:gd name="T5" fmla="*/ 1 h 1"/>
              <a:gd name="T6" fmla="*/ 3 w 6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2181548" y="-61938"/>
            <a:ext cx="1588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bg1">
              <a:alpha val="50196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0" name="직사각형 189"/>
          <p:cNvSpPr/>
          <p:nvPr userDrawn="1"/>
        </p:nvSpPr>
        <p:spPr>
          <a:xfrm>
            <a:off x="76200" y="80628"/>
            <a:ext cx="9737340" cy="6696744"/>
          </a:xfrm>
          <a:prstGeom prst="rect">
            <a:avLst/>
          </a:prstGeom>
          <a:noFill/>
          <a:ln w="190500">
            <a:solidFill>
              <a:srgbClr val="D04D6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그룹 302"/>
          <p:cNvGrpSpPr/>
          <p:nvPr userDrawn="1"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73" name="그룹 272"/>
            <p:cNvGrpSpPr/>
            <p:nvPr userDrawn="1"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  <a:solidFill>
              <a:srgbClr val="DE829A">
                <a:alpha val="10196"/>
              </a:srgbClr>
            </a:solidFill>
          </p:grpSpPr>
          <p:sp>
            <p:nvSpPr>
              <p:cNvPr id="200" name="Freeform 75"/>
              <p:cNvSpPr>
                <a:spLocks/>
              </p:cNvSpPr>
              <p:nvPr userDrawn="1"/>
            </p:nvSpPr>
            <p:spPr bwMode="auto">
              <a:xfrm>
                <a:off x="14471650" y="47752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Freeform 76"/>
              <p:cNvSpPr>
                <a:spLocks/>
              </p:cNvSpPr>
              <p:nvPr userDrawn="1"/>
            </p:nvSpPr>
            <p:spPr bwMode="auto">
              <a:xfrm>
                <a:off x="13706475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Freeform 77"/>
              <p:cNvSpPr>
                <a:spLocks/>
              </p:cNvSpPr>
              <p:nvPr userDrawn="1"/>
            </p:nvSpPr>
            <p:spPr bwMode="auto">
              <a:xfrm>
                <a:off x="12941300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Freeform 78"/>
              <p:cNvSpPr>
                <a:spLocks/>
              </p:cNvSpPr>
              <p:nvPr userDrawn="1"/>
            </p:nvSpPr>
            <p:spPr bwMode="auto">
              <a:xfrm>
                <a:off x="11417300" y="22145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79"/>
              <p:cNvSpPr>
                <a:spLocks/>
              </p:cNvSpPr>
              <p:nvPr userDrawn="1"/>
            </p:nvSpPr>
            <p:spPr bwMode="auto">
              <a:xfrm>
                <a:off x="1294130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80"/>
              <p:cNvSpPr>
                <a:spLocks/>
              </p:cNvSpPr>
              <p:nvPr userDrawn="1"/>
            </p:nvSpPr>
            <p:spPr bwMode="auto">
              <a:xfrm>
                <a:off x="12941300" y="306863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81"/>
              <p:cNvSpPr>
                <a:spLocks/>
              </p:cNvSpPr>
              <p:nvPr userDrawn="1"/>
            </p:nvSpPr>
            <p:spPr bwMode="auto">
              <a:xfrm>
                <a:off x="12941300" y="39211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Freeform 82"/>
              <p:cNvSpPr>
                <a:spLocks/>
              </p:cNvSpPr>
              <p:nvPr userDrawn="1"/>
            </p:nvSpPr>
            <p:spPr bwMode="auto">
              <a:xfrm>
                <a:off x="14481175" y="13604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Freeform 83"/>
              <p:cNvSpPr>
                <a:spLocks/>
              </p:cNvSpPr>
              <p:nvPr userDrawn="1"/>
            </p:nvSpPr>
            <p:spPr bwMode="auto">
              <a:xfrm>
                <a:off x="14471650" y="220503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1" name="Line 86"/>
              <p:cNvSpPr>
                <a:spLocks noChangeShapeType="1"/>
              </p:cNvSpPr>
              <p:nvPr userDrawn="1"/>
            </p:nvSpPr>
            <p:spPr bwMode="auto">
              <a:xfrm flipV="1">
                <a:off x="14463713" y="4343400"/>
                <a:ext cx="774700" cy="43180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Freeform 87"/>
              <p:cNvSpPr>
                <a:spLocks/>
              </p:cNvSpPr>
              <p:nvPr userDrawn="1"/>
            </p:nvSpPr>
            <p:spPr bwMode="auto">
              <a:xfrm>
                <a:off x="12174538" y="4357688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78"/>
              <p:cNvSpPr>
                <a:spLocks/>
              </p:cNvSpPr>
              <p:nvPr userDrawn="1"/>
            </p:nvSpPr>
            <p:spPr bwMode="auto">
              <a:xfrm>
                <a:off x="12176579" y="2639106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13710109" y="4343400"/>
              <a:ext cx="774700" cy="431800"/>
            </a:xfrm>
            <a:custGeom>
              <a:avLst/>
              <a:gdLst>
                <a:gd name="T0" fmla="*/ 0 w 488"/>
                <a:gd name="T1" fmla="*/ 272 h 272"/>
                <a:gd name="T2" fmla="*/ 488 w 488"/>
                <a:gd name="T3" fmla="*/ 0 h 272"/>
                <a:gd name="T4" fmla="*/ 0 w 488"/>
                <a:gd name="T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272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12178171" y="92868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1065575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2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12952871" y="1787525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2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12178171" y="26384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  <a:gd name="T6" fmla="*/ 0 w 488"/>
                <a:gd name="T7" fmla="*/ 272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12952871" y="3497263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12178171" y="52070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13718046" y="3068638"/>
              <a:ext cx="774700" cy="862013"/>
            </a:xfrm>
            <a:custGeom>
              <a:avLst/>
              <a:gdLst>
                <a:gd name="T0" fmla="*/ 0 w 488"/>
                <a:gd name="T1" fmla="*/ 0 h 543"/>
                <a:gd name="T2" fmla="*/ 0 w 488"/>
                <a:gd name="T3" fmla="*/ 543 h 543"/>
                <a:gd name="T4" fmla="*/ 488 w 488"/>
                <a:gd name="T5" fmla="*/ 271 h 543"/>
                <a:gd name="T6" fmla="*/ 0 w 488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11412996" y="4784725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  <a:gd name="T6" fmla="*/ 0 w 488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12944934" y="4784725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  <a:gd name="T6" fmla="*/ 0 w 487"/>
                <a:gd name="T7" fmla="*/ 271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02" name="그룹 301"/>
            <p:cNvGrpSpPr/>
            <p:nvPr userDrawn="1"/>
          </p:nvGrpSpPr>
          <p:grpSpPr>
            <a:xfrm>
              <a:off x="10655759" y="928688"/>
              <a:ext cx="3062287" cy="5140325"/>
              <a:chOff x="5684613" y="928688"/>
              <a:chExt cx="3062287" cy="5140325"/>
            </a:xfrm>
            <a:solidFill>
              <a:srgbClr val="D9718C">
                <a:alpha val="10196"/>
              </a:srgbClr>
            </a:solidFill>
          </p:grpSpPr>
          <p:sp>
            <p:nvSpPr>
              <p:cNvPr id="214" name="Freeform 89"/>
              <p:cNvSpPr>
                <a:spLocks/>
              </p:cNvSpPr>
              <p:nvPr userDrawn="1"/>
            </p:nvSpPr>
            <p:spPr bwMode="auto">
              <a:xfrm>
                <a:off x="7207025" y="928688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Freeform 91"/>
              <p:cNvSpPr>
                <a:spLocks/>
              </p:cNvSpPr>
              <p:nvPr userDrawn="1"/>
            </p:nvSpPr>
            <p:spPr bwMode="auto">
              <a:xfrm>
                <a:off x="56846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95"/>
              <p:cNvSpPr>
                <a:spLocks/>
              </p:cNvSpPr>
              <p:nvPr userDrawn="1"/>
            </p:nvSpPr>
            <p:spPr bwMode="auto">
              <a:xfrm>
                <a:off x="7207025" y="2638425"/>
                <a:ext cx="774700" cy="863600"/>
              </a:xfrm>
              <a:custGeom>
                <a:avLst/>
                <a:gdLst>
                  <a:gd name="T0" fmla="*/ 0 w 488"/>
                  <a:gd name="T1" fmla="*/ 272 h 544"/>
                  <a:gd name="T2" fmla="*/ 488 w 488"/>
                  <a:gd name="T3" fmla="*/ 0 h 544"/>
                  <a:gd name="T4" fmla="*/ 488 w 488"/>
                  <a:gd name="T5" fmla="*/ 54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4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Freeform 98"/>
              <p:cNvSpPr>
                <a:spLocks/>
              </p:cNvSpPr>
              <p:nvPr userDrawn="1"/>
            </p:nvSpPr>
            <p:spPr bwMode="auto">
              <a:xfrm>
                <a:off x="7207025" y="52070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 userDrawn="1"/>
            </p:nvSpPr>
            <p:spPr bwMode="auto">
              <a:xfrm>
                <a:off x="6441850" y="4784725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 userDrawn="1"/>
            </p:nvSpPr>
            <p:spPr bwMode="auto">
              <a:xfrm>
                <a:off x="7973788" y="4784725"/>
                <a:ext cx="773112" cy="862013"/>
              </a:xfrm>
              <a:custGeom>
                <a:avLst/>
                <a:gdLst>
                  <a:gd name="T0" fmla="*/ 0 w 487"/>
                  <a:gd name="T1" fmla="*/ 271 h 543"/>
                  <a:gd name="T2" fmla="*/ 487 w 487"/>
                  <a:gd name="T3" fmla="*/ 0 h 543"/>
                  <a:gd name="T4" fmla="*/ 487 w 487"/>
                  <a:gd name="T5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7" h="543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11420934" y="3494088"/>
              <a:ext cx="774700" cy="863600"/>
            </a:xfrm>
            <a:custGeom>
              <a:avLst/>
              <a:gdLst>
                <a:gd name="T0" fmla="*/ 0 w 488"/>
                <a:gd name="T1" fmla="*/ 0 h 544"/>
                <a:gd name="T2" fmla="*/ 0 w 488"/>
                <a:gd name="T3" fmla="*/ 544 h 544"/>
                <a:gd name="T4" fmla="*/ 488 w 488"/>
                <a:gd name="T5" fmla="*/ 272 h 544"/>
                <a:gd name="T6" fmla="*/ 0 w 488"/>
                <a:gd name="T7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8" h="544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12178171" y="435768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11412996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9888996" y="22145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1412996" y="2205038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1412996" y="3068638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11412996" y="3921125"/>
              <a:ext cx="774700" cy="863600"/>
            </a:xfrm>
            <a:custGeom>
              <a:avLst/>
              <a:gdLst>
                <a:gd name="T0" fmla="*/ 0 w 488"/>
                <a:gd name="T1" fmla="*/ 272 h 544"/>
                <a:gd name="T2" fmla="*/ 488 w 488"/>
                <a:gd name="T3" fmla="*/ 0 h 544"/>
                <a:gd name="T4" fmla="*/ 488 w 488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4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2952871" y="136048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12944934" y="2205038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12944934" y="3068638"/>
              <a:ext cx="773112" cy="862013"/>
            </a:xfrm>
            <a:custGeom>
              <a:avLst/>
              <a:gdLst>
                <a:gd name="T0" fmla="*/ 0 w 487"/>
                <a:gd name="T1" fmla="*/ 271 h 543"/>
                <a:gd name="T2" fmla="*/ 487 w 487"/>
                <a:gd name="T3" fmla="*/ 0 h 543"/>
                <a:gd name="T4" fmla="*/ 487 w 487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3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12944934" y="3921125"/>
              <a:ext cx="773112" cy="863600"/>
            </a:xfrm>
            <a:custGeom>
              <a:avLst/>
              <a:gdLst>
                <a:gd name="T0" fmla="*/ 0 w 487"/>
                <a:gd name="T1" fmla="*/ 272 h 544"/>
                <a:gd name="T2" fmla="*/ 487 w 487"/>
                <a:gd name="T3" fmla="*/ 0 h 544"/>
                <a:gd name="T4" fmla="*/ 487 w 487"/>
                <a:gd name="T5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7" h="544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13710109" y="2636838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14484809" y="4343400"/>
              <a:ext cx="0" cy="863600"/>
            </a:xfrm>
            <a:custGeom>
              <a:avLst/>
              <a:gdLst>
                <a:gd name="T0" fmla="*/ 0 h 544"/>
                <a:gd name="T1" fmla="*/ 544 h 544"/>
                <a:gd name="T2" fmla="*/ 0 h 5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44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Line 128"/>
            <p:cNvSpPr>
              <a:spLocks noChangeShapeType="1"/>
            </p:cNvSpPr>
            <p:nvPr userDrawn="1"/>
          </p:nvSpPr>
          <p:spPr bwMode="auto">
            <a:xfrm>
              <a:off x="14484809" y="4343400"/>
              <a:ext cx="0" cy="863600"/>
            </a:xfrm>
            <a:prstGeom prst="line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12178171" y="1787525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10646234" y="2641600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12178171" y="3497263"/>
              <a:ext cx="774700" cy="862013"/>
            </a:xfrm>
            <a:custGeom>
              <a:avLst/>
              <a:gdLst>
                <a:gd name="T0" fmla="*/ 0 w 488"/>
                <a:gd name="T1" fmla="*/ 271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13710109" y="3498850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143"/>
            <p:cNvSpPr>
              <a:spLocks/>
            </p:cNvSpPr>
            <p:nvPr userDrawn="1"/>
          </p:nvSpPr>
          <p:spPr bwMode="auto">
            <a:xfrm>
              <a:off x="13710109" y="1782763"/>
              <a:ext cx="774700" cy="862013"/>
            </a:xfrm>
            <a:custGeom>
              <a:avLst/>
              <a:gdLst>
                <a:gd name="T0" fmla="*/ 0 w 488"/>
                <a:gd name="T1" fmla="*/ 272 h 543"/>
                <a:gd name="T2" fmla="*/ 488 w 488"/>
                <a:gd name="T3" fmla="*/ 0 h 543"/>
                <a:gd name="T4" fmla="*/ 488 w 488"/>
                <a:gd name="T5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8" h="543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275" name="그룹 274"/>
            <p:cNvGrpSpPr/>
            <p:nvPr userDrawn="1"/>
          </p:nvGrpSpPr>
          <p:grpSpPr>
            <a:xfrm>
              <a:off x="10646234" y="928688"/>
              <a:ext cx="3838575" cy="5140325"/>
              <a:chOff x="11399838" y="928688"/>
              <a:chExt cx="3838575" cy="5140325"/>
            </a:xfrm>
            <a:solidFill>
              <a:srgbClr val="E7A6B7">
                <a:alpha val="10196"/>
              </a:srgbClr>
            </a:solidFill>
          </p:grpSpPr>
          <p:sp>
            <p:nvSpPr>
              <p:cNvPr id="276" name="Freeform 129"/>
              <p:cNvSpPr>
                <a:spLocks/>
              </p:cNvSpPr>
              <p:nvPr userDrawn="1"/>
            </p:nvSpPr>
            <p:spPr bwMode="auto">
              <a:xfrm>
                <a:off x="13706475" y="928688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Freeform 130"/>
              <p:cNvSpPr>
                <a:spLocks/>
              </p:cNvSpPr>
              <p:nvPr userDrawn="1"/>
            </p:nvSpPr>
            <p:spPr bwMode="auto">
              <a:xfrm>
                <a:off x="12184063" y="1782763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2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Freeform 131"/>
              <p:cNvSpPr>
                <a:spLocks/>
              </p:cNvSpPr>
              <p:nvPr userDrawn="1"/>
            </p:nvSpPr>
            <p:spPr bwMode="auto">
              <a:xfrm>
                <a:off x="12931775" y="1787525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Freeform 133"/>
              <p:cNvSpPr>
                <a:spLocks/>
              </p:cNvSpPr>
              <p:nvPr userDrawn="1"/>
            </p:nvSpPr>
            <p:spPr bwMode="auto">
              <a:xfrm>
                <a:off x="11399838" y="2641600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Freeform 135"/>
              <p:cNvSpPr>
                <a:spLocks/>
              </p:cNvSpPr>
              <p:nvPr userDrawn="1"/>
            </p:nvSpPr>
            <p:spPr bwMode="auto">
              <a:xfrm>
                <a:off x="13706475" y="2638425"/>
                <a:ext cx="774700" cy="863600"/>
              </a:xfrm>
              <a:custGeom>
                <a:avLst/>
                <a:gdLst>
                  <a:gd name="T0" fmla="*/ 0 w 488"/>
                  <a:gd name="T1" fmla="*/ 0 h 544"/>
                  <a:gd name="T2" fmla="*/ 0 w 488"/>
                  <a:gd name="T3" fmla="*/ 544 h 544"/>
                  <a:gd name="T4" fmla="*/ 488 w 488"/>
                  <a:gd name="T5" fmla="*/ 272 h 544"/>
                  <a:gd name="T6" fmla="*/ 0 w 488"/>
                  <a:gd name="T7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4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Freeform 136"/>
              <p:cNvSpPr>
                <a:spLocks/>
              </p:cNvSpPr>
              <p:nvPr userDrawn="1"/>
            </p:nvSpPr>
            <p:spPr bwMode="auto">
              <a:xfrm>
                <a:off x="12931775" y="3497263"/>
                <a:ext cx="774700" cy="862013"/>
              </a:xfrm>
              <a:custGeom>
                <a:avLst/>
                <a:gdLst>
                  <a:gd name="T0" fmla="*/ 0 w 488"/>
                  <a:gd name="T1" fmla="*/ 271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1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Freeform 138"/>
              <p:cNvSpPr>
                <a:spLocks/>
              </p:cNvSpPr>
              <p:nvPr userDrawn="1"/>
            </p:nvSpPr>
            <p:spPr bwMode="auto">
              <a:xfrm>
                <a:off x="13706475" y="5207000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Freeform 139"/>
              <p:cNvSpPr>
                <a:spLocks/>
              </p:cNvSpPr>
              <p:nvPr userDrawn="1"/>
            </p:nvSpPr>
            <p:spPr bwMode="auto">
              <a:xfrm>
                <a:off x="12941300" y="4784725"/>
                <a:ext cx="774700" cy="862013"/>
              </a:xfrm>
              <a:custGeom>
                <a:avLst/>
                <a:gdLst>
                  <a:gd name="T0" fmla="*/ 0 w 488"/>
                  <a:gd name="T1" fmla="*/ 0 h 543"/>
                  <a:gd name="T2" fmla="*/ 0 w 488"/>
                  <a:gd name="T3" fmla="*/ 543 h 543"/>
                  <a:gd name="T4" fmla="*/ 488 w 488"/>
                  <a:gd name="T5" fmla="*/ 271 h 543"/>
                  <a:gd name="T6" fmla="*/ 0 w 488"/>
                  <a:gd name="T7" fmla="*/ 0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Freeform 140"/>
              <p:cNvSpPr>
                <a:spLocks/>
              </p:cNvSpPr>
              <p:nvPr userDrawn="1"/>
            </p:nvSpPr>
            <p:spPr bwMode="auto">
              <a:xfrm>
                <a:off x="14463713" y="3498850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42"/>
              <p:cNvSpPr>
                <a:spLocks/>
              </p:cNvSpPr>
              <p:nvPr userDrawn="1"/>
            </p:nvSpPr>
            <p:spPr bwMode="auto">
              <a:xfrm>
                <a:off x="14463713" y="1782763"/>
                <a:ext cx="774700" cy="862013"/>
              </a:xfrm>
              <a:custGeom>
                <a:avLst/>
                <a:gdLst>
                  <a:gd name="T0" fmla="*/ 0 w 488"/>
                  <a:gd name="T1" fmla="*/ 272 h 543"/>
                  <a:gd name="T2" fmla="*/ 488 w 488"/>
                  <a:gd name="T3" fmla="*/ 0 h 543"/>
                  <a:gd name="T4" fmla="*/ 488 w 488"/>
                  <a:gd name="T5" fmla="*/ 543 h 543"/>
                  <a:gd name="T6" fmla="*/ 0 w 488"/>
                  <a:gd name="T7" fmla="*/ 272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543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37" name="그룹 436"/>
          <p:cNvGrpSpPr/>
          <p:nvPr userDrawn="1"/>
        </p:nvGrpSpPr>
        <p:grpSpPr>
          <a:xfrm>
            <a:off x="6448337" y="1238250"/>
            <a:ext cx="1532353" cy="1703074"/>
            <a:chOff x="10533620" y="3490358"/>
            <a:chExt cx="1537296" cy="1708568"/>
          </a:xfrm>
        </p:grpSpPr>
        <p:sp>
          <p:nvSpPr>
            <p:cNvPr id="432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4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0" name="그룹 449"/>
          <p:cNvGrpSpPr/>
          <p:nvPr userDrawn="1"/>
        </p:nvGrpSpPr>
        <p:grpSpPr>
          <a:xfrm>
            <a:off x="4916996" y="2514327"/>
            <a:ext cx="1557338" cy="2595563"/>
            <a:chOff x="10966450" y="2647950"/>
            <a:chExt cx="1557338" cy="2595563"/>
          </a:xfrm>
        </p:grpSpPr>
        <p:sp>
          <p:nvSpPr>
            <p:cNvPr id="451" name="Freeform 267"/>
            <p:cNvSpPr>
              <a:spLocks/>
            </p:cNvSpPr>
            <p:nvPr/>
          </p:nvSpPr>
          <p:spPr bwMode="auto">
            <a:xfrm>
              <a:off x="10966450" y="2647950"/>
              <a:ext cx="1557338" cy="2595563"/>
            </a:xfrm>
            <a:custGeom>
              <a:avLst/>
              <a:gdLst>
                <a:gd name="T0" fmla="*/ 978 w 981"/>
                <a:gd name="T1" fmla="*/ 550 h 1635"/>
                <a:gd name="T2" fmla="*/ 674 w 981"/>
                <a:gd name="T3" fmla="*/ 376 h 1635"/>
                <a:gd name="T4" fmla="*/ 490 w 981"/>
                <a:gd name="T5" fmla="*/ 275 h 1635"/>
                <a:gd name="T6" fmla="*/ 0 w 981"/>
                <a:gd name="T7" fmla="*/ 67 h 1635"/>
                <a:gd name="T8" fmla="*/ 0 w 981"/>
                <a:gd name="T9" fmla="*/ 136 h 1635"/>
                <a:gd name="T10" fmla="*/ 0 w 981"/>
                <a:gd name="T11" fmla="*/ 203 h 1635"/>
                <a:gd name="T12" fmla="*/ 0 w 981"/>
                <a:gd name="T13" fmla="*/ 204 h 1635"/>
                <a:gd name="T14" fmla="*/ 0 w 981"/>
                <a:gd name="T15" fmla="*/ 272 h 1635"/>
                <a:gd name="T16" fmla="*/ 0 w 981"/>
                <a:gd name="T17" fmla="*/ 340 h 1635"/>
                <a:gd name="T18" fmla="*/ 0 w 981"/>
                <a:gd name="T19" fmla="*/ 408 h 1635"/>
                <a:gd name="T20" fmla="*/ 0 w 981"/>
                <a:gd name="T21" fmla="*/ 476 h 1635"/>
                <a:gd name="T22" fmla="*/ 0 w 981"/>
                <a:gd name="T23" fmla="*/ 476 h 1635"/>
                <a:gd name="T24" fmla="*/ 0 w 981"/>
                <a:gd name="T25" fmla="*/ 544 h 1635"/>
                <a:gd name="T26" fmla="*/ 3 w 981"/>
                <a:gd name="T27" fmla="*/ 545 h 1635"/>
                <a:gd name="T28" fmla="*/ 0 w 981"/>
                <a:gd name="T29" fmla="*/ 547 h 1635"/>
                <a:gd name="T30" fmla="*/ 0 w 981"/>
                <a:gd name="T31" fmla="*/ 615 h 1635"/>
                <a:gd name="T32" fmla="*/ 0 w 981"/>
                <a:gd name="T33" fmla="*/ 683 h 1635"/>
                <a:gd name="T34" fmla="*/ 0 w 981"/>
                <a:gd name="T35" fmla="*/ 751 h 1635"/>
                <a:gd name="T36" fmla="*/ 0 w 981"/>
                <a:gd name="T37" fmla="*/ 751 h 1635"/>
                <a:gd name="T38" fmla="*/ 0 w 981"/>
                <a:gd name="T39" fmla="*/ 820 h 1635"/>
                <a:gd name="T40" fmla="*/ 0 w 981"/>
                <a:gd name="T41" fmla="*/ 888 h 1635"/>
                <a:gd name="T42" fmla="*/ 0 w 981"/>
                <a:gd name="T43" fmla="*/ 956 h 1635"/>
                <a:gd name="T44" fmla="*/ 0 w 981"/>
                <a:gd name="T45" fmla="*/ 1024 h 1635"/>
                <a:gd name="T46" fmla="*/ 0 w 981"/>
                <a:gd name="T47" fmla="*/ 1024 h 1635"/>
                <a:gd name="T48" fmla="*/ 0 w 981"/>
                <a:gd name="T49" fmla="*/ 1092 h 1635"/>
                <a:gd name="T50" fmla="*/ 61 w 981"/>
                <a:gd name="T51" fmla="*/ 1125 h 1635"/>
                <a:gd name="T52" fmla="*/ 62 w 981"/>
                <a:gd name="T53" fmla="*/ 1127 h 1635"/>
                <a:gd name="T54" fmla="*/ 123 w 981"/>
                <a:gd name="T55" fmla="*/ 1160 h 1635"/>
                <a:gd name="T56" fmla="*/ 185 w 981"/>
                <a:gd name="T57" fmla="*/ 1195 h 1635"/>
                <a:gd name="T58" fmla="*/ 246 w 981"/>
                <a:gd name="T59" fmla="*/ 1228 h 1635"/>
                <a:gd name="T60" fmla="*/ 300 w 981"/>
                <a:gd name="T61" fmla="*/ 1259 h 1635"/>
                <a:gd name="T62" fmla="*/ 491 w 981"/>
                <a:gd name="T63" fmla="*/ 1364 h 1635"/>
                <a:gd name="T64" fmla="*/ 549 w 981"/>
                <a:gd name="T65" fmla="*/ 1396 h 1635"/>
                <a:gd name="T66" fmla="*/ 549 w 981"/>
                <a:gd name="T67" fmla="*/ 1396 h 1635"/>
                <a:gd name="T68" fmla="*/ 610 w 981"/>
                <a:gd name="T69" fmla="*/ 1429 h 1635"/>
                <a:gd name="T70" fmla="*/ 673 w 981"/>
                <a:gd name="T71" fmla="*/ 1464 h 1635"/>
                <a:gd name="T72" fmla="*/ 734 w 981"/>
                <a:gd name="T73" fmla="*/ 1497 h 1635"/>
                <a:gd name="T74" fmla="*/ 795 w 981"/>
                <a:gd name="T75" fmla="*/ 1532 h 1635"/>
                <a:gd name="T76" fmla="*/ 856 w 981"/>
                <a:gd name="T77" fmla="*/ 1567 h 1635"/>
                <a:gd name="T78" fmla="*/ 884 w 981"/>
                <a:gd name="T79" fmla="*/ 1582 h 1635"/>
                <a:gd name="T80" fmla="*/ 978 w 981"/>
                <a:gd name="T81" fmla="*/ 1635 h 1635"/>
                <a:gd name="T82" fmla="*/ 978 w 981"/>
                <a:gd name="T83" fmla="*/ 759 h 1635"/>
                <a:gd name="T84" fmla="*/ 978 w 981"/>
                <a:gd name="T85" fmla="*/ 550 h 1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81" h="1635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2" name="Freeform 268"/>
            <p:cNvSpPr>
              <a:spLocks/>
            </p:cNvSpPr>
            <p:nvPr/>
          </p:nvSpPr>
          <p:spPr bwMode="auto">
            <a:xfrm>
              <a:off x="11044238" y="2776538"/>
              <a:ext cx="1400175" cy="2336800"/>
            </a:xfrm>
            <a:custGeom>
              <a:avLst/>
              <a:gdLst>
                <a:gd name="T0" fmla="*/ 881 w 882"/>
                <a:gd name="T1" fmla="*/ 498 h 1472"/>
                <a:gd name="T2" fmla="*/ 881 w 882"/>
                <a:gd name="T3" fmla="*/ 498 h 1472"/>
                <a:gd name="T4" fmla="*/ 881 w 882"/>
                <a:gd name="T5" fmla="*/ 498 h 1472"/>
                <a:gd name="T6" fmla="*/ 881 w 882"/>
                <a:gd name="T7" fmla="*/ 496 h 1472"/>
                <a:gd name="T8" fmla="*/ 881 w 882"/>
                <a:gd name="T9" fmla="*/ 496 h 1472"/>
                <a:gd name="T10" fmla="*/ 881 w 882"/>
                <a:gd name="T11" fmla="*/ 495 h 1472"/>
                <a:gd name="T12" fmla="*/ 878 w 882"/>
                <a:gd name="T13" fmla="*/ 492 h 1472"/>
                <a:gd name="T14" fmla="*/ 804 w 882"/>
                <a:gd name="T15" fmla="*/ 452 h 1472"/>
                <a:gd name="T16" fmla="*/ 777 w 882"/>
                <a:gd name="T17" fmla="*/ 435 h 1472"/>
                <a:gd name="T18" fmla="*/ 721 w 882"/>
                <a:gd name="T19" fmla="*/ 403 h 1472"/>
                <a:gd name="T20" fmla="*/ 720 w 882"/>
                <a:gd name="T21" fmla="*/ 403 h 1472"/>
                <a:gd name="T22" fmla="*/ 442 w 882"/>
                <a:gd name="T23" fmla="*/ 248 h 1472"/>
                <a:gd name="T24" fmla="*/ 392 w 882"/>
                <a:gd name="T25" fmla="*/ 220 h 1472"/>
                <a:gd name="T26" fmla="*/ 0 w 882"/>
                <a:gd name="T27" fmla="*/ 0 h 1472"/>
                <a:gd name="T28" fmla="*/ 0 w 882"/>
                <a:gd name="T29" fmla="*/ 438 h 1472"/>
                <a:gd name="T30" fmla="*/ 0 w 882"/>
                <a:gd name="T31" fmla="*/ 495 h 1472"/>
                <a:gd name="T32" fmla="*/ 0 w 882"/>
                <a:gd name="T33" fmla="*/ 981 h 1472"/>
                <a:gd name="T34" fmla="*/ 0 w 882"/>
                <a:gd name="T35" fmla="*/ 985 h 1472"/>
                <a:gd name="T36" fmla="*/ 442 w 882"/>
                <a:gd name="T37" fmla="*/ 1229 h 1472"/>
                <a:gd name="T38" fmla="*/ 491 w 882"/>
                <a:gd name="T39" fmla="*/ 1257 h 1472"/>
                <a:gd name="T40" fmla="*/ 881 w 882"/>
                <a:gd name="T41" fmla="*/ 1472 h 1472"/>
                <a:gd name="T42" fmla="*/ 881 w 882"/>
                <a:gd name="T43" fmla="*/ 1039 h 1472"/>
                <a:gd name="T44" fmla="*/ 881 w 882"/>
                <a:gd name="T45" fmla="*/ 982 h 1472"/>
                <a:gd name="T46" fmla="*/ 881 w 882"/>
                <a:gd name="T47" fmla="*/ 519 h 1472"/>
                <a:gd name="T48" fmla="*/ 882 w 882"/>
                <a:gd name="T49" fmla="*/ 498 h 1472"/>
                <a:gd name="T50" fmla="*/ 881 w 882"/>
                <a:gd name="T51" fmla="*/ 49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2" h="147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3" name="그룹 452"/>
          <p:cNvGrpSpPr/>
          <p:nvPr userDrawn="1"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  <a:solidFill>
            <a:srgbClr val="D04D6F">
              <a:alpha val="29804"/>
            </a:srgbClr>
          </a:solidFill>
        </p:grpSpPr>
        <p:sp>
          <p:nvSpPr>
            <p:cNvPr id="454" name="Freeform 39"/>
            <p:cNvSpPr>
              <a:spLocks noEditPoints="1"/>
            </p:cNvSpPr>
            <p:nvPr userDrawn="1"/>
          </p:nvSpPr>
          <p:spPr bwMode="auto">
            <a:xfrm>
              <a:off x="5027613" y="5595938"/>
              <a:ext cx="360363" cy="417513"/>
            </a:xfrm>
            <a:custGeom>
              <a:avLst/>
              <a:gdLst>
                <a:gd name="T0" fmla="*/ 115 w 227"/>
                <a:gd name="T1" fmla="*/ 263 h 263"/>
                <a:gd name="T2" fmla="*/ 0 w 227"/>
                <a:gd name="T3" fmla="*/ 196 h 263"/>
                <a:gd name="T4" fmla="*/ 0 w 227"/>
                <a:gd name="T5" fmla="*/ 65 h 263"/>
                <a:gd name="T6" fmla="*/ 115 w 227"/>
                <a:gd name="T7" fmla="*/ 0 h 263"/>
                <a:gd name="T8" fmla="*/ 227 w 227"/>
                <a:gd name="T9" fmla="*/ 65 h 263"/>
                <a:gd name="T10" fmla="*/ 227 w 227"/>
                <a:gd name="T11" fmla="*/ 196 h 263"/>
                <a:gd name="T12" fmla="*/ 115 w 227"/>
                <a:gd name="T13" fmla="*/ 263 h 263"/>
                <a:gd name="T14" fmla="*/ 14 w 227"/>
                <a:gd name="T15" fmla="*/ 189 h 263"/>
                <a:gd name="T16" fmla="*/ 115 w 227"/>
                <a:gd name="T17" fmla="*/ 246 h 263"/>
                <a:gd name="T18" fmla="*/ 214 w 227"/>
                <a:gd name="T19" fmla="*/ 189 h 263"/>
                <a:gd name="T20" fmla="*/ 214 w 227"/>
                <a:gd name="T21" fmla="*/ 74 h 263"/>
                <a:gd name="T22" fmla="*/ 115 w 227"/>
                <a:gd name="T23" fmla="*/ 15 h 263"/>
                <a:gd name="T24" fmla="*/ 14 w 227"/>
                <a:gd name="T25" fmla="*/ 74 h 263"/>
                <a:gd name="T26" fmla="*/ 14 w 227"/>
                <a:gd name="T27" fmla="*/ 1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3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5" name="Freeform 40"/>
            <p:cNvSpPr>
              <a:spLocks noEditPoints="1"/>
            </p:cNvSpPr>
            <p:nvPr userDrawn="1"/>
          </p:nvSpPr>
          <p:spPr bwMode="auto">
            <a:xfrm>
              <a:off x="3867151" y="5002213"/>
              <a:ext cx="360363" cy="414338"/>
            </a:xfrm>
            <a:custGeom>
              <a:avLst/>
              <a:gdLst>
                <a:gd name="T0" fmla="*/ 113 w 227"/>
                <a:gd name="T1" fmla="*/ 261 h 261"/>
                <a:gd name="T2" fmla="*/ 0 w 227"/>
                <a:gd name="T3" fmla="*/ 196 h 261"/>
                <a:gd name="T4" fmla="*/ 0 w 227"/>
                <a:gd name="T5" fmla="*/ 65 h 261"/>
                <a:gd name="T6" fmla="*/ 113 w 227"/>
                <a:gd name="T7" fmla="*/ 0 h 261"/>
                <a:gd name="T8" fmla="*/ 227 w 227"/>
                <a:gd name="T9" fmla="*/ 65 h 261"/>
                <a:gd name="T10" fmla="*/ 227 w 227"/>
                <a:gd name="T11" fmla="*/ 196 h 261"/>
                <a:gd name="T12" fmla="*/ 113 w 227"/>
                <a:gd name="T13" fmla="*/ 261 h 261"/>
                <a:gd name="T14" fmla="*/ 14 w 227"/>
                <a:gd name="T15" fmla="*/ 188 h 261"/>
                <a:gd name="T16" fmla="*/ 113 w 227"/>
                <a:gd name="T17" fmla="*/ 246 h 261"/>
                <a:gd name="T18" fmla="*/ 213 w 227"/>
                <a:gd name="T19" fmla="*/ 188 h 261"/>
                <a:gd name="T20" fmla="*/ 213 w 227"/>
                <a:gd name="T21" fmla="*/ 72 h 261"/>
                <a:gd name="T22" fmla="*/ 113 w 227"/>
                <a:gd name="T23" fmla="*/ 15 h 261"/>
                <a:gd name="T24" fmla="*/ 14 w 227"/>
                <a:gd name="T25" fmla="*/ 72 h 261"/>
                <a:gd name="T26" fmla="*/ 14 w 227"/>
                <a:gd name="T27" fmla="*/ 18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7" h="261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Freeform 41"/>
            <p:cNvSpPr>
              <a:spLocks noEditPoints="1"/>
            </p:cNvSpPr>
            <p:nvPr userDrawn="1"/>
          </p:nvSpPr>
          <p:spPr bwMode="auto">
            <a:xfrm>
              <a:off x="4911726" y="3332163"/>
              <a:ext cx="263525" cy="304800"/>
            </a:xfrm>
            <a:custGeom>
              <a:avLst/>
              <a:gdLst>
                <a:gd name="T0" fmla="*/ 84 w 166"/>
                <a:gd name="T1" fmla="*/ 192 h 192"/>
                <a:gd name="T2" fmla="*/ 0 w 166"/>
                <a:gd name="T3" fmla="*/ 144 h 192"/>
                <a:gd name="T4" fmla="*/ 0 w 166"/>
                <a:gd name="T5" fmla="*/ 48 h 192"/>
                <a:gd name="T6" fmla="*/ 84 w 166"/>
                <a:gd name="T7" fmla="*/ 0 h 192"/>
                <a:gd name="T8" fmla="*/ 166 w 166"/>
                <a:gd name="T9" fmla="*/ 48 h 192"/>
                <a:gd name="T10" fmla="*/ 166 w 166"/>
                <a:gd name="T11" fmla="*/ 144 h 192"/>
                <a:gd name="T12" fmla="*/ 84 w 166"/>
                <a:gd name="T13" fmla="*/ 192 h 192"/>
                <a:gd name="T14" fmla="*/ 11 w 166"/>
                <a:gd name="T15" fmla="*/ 138 h 192"/>
                <a:gd name="T16" fmla="*/ 84 w 166"/>
                <a:gd name="T17" fmla="*/ 181 h 192"/>
                <a:gd name="T18" fmla="*/ 157 w 166"/>
                <a:gd name="T19" fmla="*/ 138 h 192"/>
                <a:gd name="T20" fmla="*/ 157 w 166"/>
                <a:gd name="T21" fmla="*/ 54 h 192"/>
                <a:gd name="T22" fmla="*/ 84 w 166"/>
                <a:gd name="T23" fmla="*/ 12 h 192"/>
                <a:gd name="T24" fmla="*/ 11 w 166"/>
                <a:gd name="T25" fmla="*/ 54 h 192"/>
                <a:gd name="T26" fmla="*/ 11 w 166"/>
                <a:gd name="T27" fmla="*/ 13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192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Freeform 42"/>
            <p:cNvSpPr>
              <a:spLocks noEditPoints="1"/>
            </p:cNvSpPr>
            <p:nvPr userDrawn="1"/>
          </p:nvSpPr>
          <p:spPr bwMode="auto">
            <a:xfrm>
              <a:off x="4411663" y="4932363"/>
              <a:ext cx="598488" cy="695325"/>
            </a:xfrm>
            <a:custGeom>
              <a:avLst/>
              <a:gdLst>
                <a:gd name="T0" fmla="*/ 189 w 377"/>
                <a:gd name="T1" fmla="*/ 438 h 438"/>
                <a:gd name="T2" fmla="*/ 0 w 377"/>
                <a:gd name="T3" fmla="*/ 328 h 438"/>
                <a:gd name="T4" fmla="*/ 0 w 377"/>
                <a:gd name="T5" fmla="*/ 110 h 438"/>
                <a:gd name="T6" fmla="*/ 189 w 377"/>
                <a:gd name="T7" fmla="*/ 0 h 438"/>
                <a:gd name="T8" fmla="*/ 377 w 377"/>
                <a:gd name="T9" fmla="*/ 110 h 438"/>
                <a:gd name="T10" fmla="*/ 377 w 377"/>
                <a:gd name="T11" fmla="*/ 328 h 438"/>
                <a:gd name="T12" fmla="*/ 189 w 377"/>
                <a:gd name="T13" fmla="*/ 438 h 438"/>
                <a:gd name="T14" fmla="*/ 17 w 377"/>
                <a:gd name="T15" fmla="*/ 317 h 438"/>
                <a:gd name="T16" fmla="*/ 189 w 377"/>
                <a:gd name="T17" fmla="*/ 416 h 438"/>
                <a:gd name="T18" fmla="*/ 359 w 377"/>
                <a:gd name="T19" fmla="*/ 317 h 438"/>
                <a:gd name="T20" fmla="*/ 359 w 377"/>
                <a:gd name="T21" fmla="*/ 121 h 438"/>
                <a:gd name="T22" fmla="*/ 189 w 377"/>
                <a:gd name="T23" fmla="*/ 22 h 438"/>
                <a:gd name="T24" fmla="*/ 17 w 377"/>
                <a:gd name="T25" fmla="*/ 121 h 438"/>
                <a:gd name="T26" fmla="*/ 17 w 377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8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8" name="Freeform 43"/>
            <p:cNvSpPr>
              <a:spLocks noEditPoints="1"/>
            </p:cNvSpPr>
            <p:nvPr userDrawn="1"/>
          </p:nvSpPr>
          <p:spPr bwMode="auto">
            <a:xfrm>
              <a:off x="3803651" y="3544888"/>
              <a:ext cx="477838" cy="552450"/>
            </a:xfrm>
            <a:custGeom>
              <a:avLst/>
              <a:gdLst>
                <a:gd name="T0" fmla="*/ 151 w 301"/>
                <a:gd name="T1" fmla="*/ 348 h 348"/>
                <a:gd name="T2" fmla="*/ 0 w 301"/>
                <a:gd name="T3" fmla="*/ 260 h 348"/>
                <a:gd name="T4" fmla="*/ 0 w 301"/>
                <a:gd name="T5" fmla="*/ 87 h 348"/>
                <a:gd name="T6" fmla="*/ 151 w 301"/>
                <a:gd name="T7" fmla="*/ 0 h 348"/>
                <a:gd name="T8" fmla="*/ 301 w 301"/>
                <a:gd name="T9" fmla="*/ 87 h 348"/>
                <a:gd name="T10" fmla="*/ 301 w 301"/>
                <a:gd name="T11" fmla="*/ 260 h 348"/>
                <a:gd name="T12" fmla="*/ 151 w 301"/>
                <a:gd name="T13" fmla="*/ 348 h 348"/>
                <a:gd name="T14" fmla="*/ 18 w 301"/>
                <a:gd name="T15" fmla="*/ 251 h 348"/>
                <a:gd name="T16" fmla="*/ 151 w 301"/>
                <a:gd name="T17" fmla="*/ 327 h 348"/>
                <a:gd name="T18" fmla="*/ 284 w 301"/>
                <a:gd name="T19" fmla="*/ 251 h 348"/>
                <a:gd name="T20" fmla="*/ 284 w 301"/>
                <a:gd name="T21" fmla="*/ 98 h 348"/>
                <a:gd name="T22" fmla="*/ 151 w 301"/>
                <a:gd name="T23" fmla="*/ 21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9" name="Freeform 44"/>
            <p:cNvSpPr>
              <a:spLocks noEditPoints="1"/>
            </p:cNvSpPr>
            <p:nvPr userDrawn="1"/>
          </p:nvSpPr>
          <p:spPr bwMode="auto">
            <a:xfrm>
              <a:off x="4170363" y="4449763"/>
              <a:ext cx="479425" cy="552450"/>
            </a:xfrm>
            <a:custGeom>
              <a:avLst/>
              <a:gdLst>
                <a:gd name="T0" fmla="*/ 150 w 302"/>
                <a:gd name="T1" fmla="*/ 348 h 348"/>
                <a:gd name="T2" fmla="*/ 0 w 302"/>
                <a:gd name="T3" fmla="*/ 261 h 348"/>
                <a:gd name="T4" fmla="*/ 0 w 302"/>
                <a:gd name="T5" fmla="*/ 86 h 348"/>
                <a:gd name="T6" fmla="*/ 150 w 302"/>
                <a:gd name="T7" fmla="*/ 0 h 348"/>
                <a:gd name="T8" fmla="*/ 302 w 302"/>
                <a:gd name="T9" fmla="*/ 86 h 348"/>
                <a:gd name="T10" fmla="*/ 302 w 302"/>
                <a:gd name="T11" fmla="*/ 261 h 348"/>
                <a:gd name="T12" fmla="*/ 150 w 302"/>
                <a:gd name="T13" fmla="*/ 348 h 348"/>
                <a:gd name="T14" fmla="*/ 19 w 302"/>
                <a:gd name="T15" fmla="*/ 250 h 348"/>
                <a:gd name="T16" fmla="*/ 150 w 302"/>
                <a:gd name="T17" fmla="*/ 328 h 348"/>
                <a:gd name="T18" fmla="*/ 283 w 302"/>
                <a:gd name="T19" fmla="*/ 250 h 348"/>
                <a:gd name="T20" fmla="*/ 283 w 302"/>
                <a:gd name="T21" fmla="*/ 97 h 348"/>
                <a:gd name="T22" fmla="*/ 150 w 302"/>
                <a:gd name="T23" fmla="*/ 21 h 348"/>
                <a:gd name="T24" fmla="*/ 19 w 302"/>
                <a:gd name="T25" fmla="*/ 97 h 348"/>
                <a:gd name="T26" fmla="*/ 19 w 302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0" name="Freeform 45"/>
            <p:cNvSpPr>
              <a:spLocks noEditPoints="1"/>
            </p:cNvSpPr>
            <p:nvPr userDrawn="1"/>
          </p:nvSpPr>
          <p:spPr bwMode="auto">
            <a:xfrm>
              <a:off x="3614738" y="4483100"/>
              <a:ext cx="477838" cy="552450"/>
            </a:xfrm>
            <a:custGeom>
              <a:avLst/>
              <a:gdLst>
                <a:gd name="T0" fmla="*/ 149 w 301"/>
                <a:gd name="T1" fmla="*/ 348 h 348"/>
                <a:gd name="T2" fmla="*/ 0 w 301"/>
                <a:gd name="T3" fmla="*/ 262 h 348"/>
                <a:gd name="T4" fmla="*/ 0 w 301"/>
                <a:gd name="T5" fmla="*/ 88 h 348"/>
                <a:gd name="T6" fmla="*/ 149 w 301"/>
                <a:gd name="T7" fmla="*/ 0 h 348"/>
                <a:gd name="T8" fmla="*/ 301 w 301"/>
                <a:gd name="T9" fmla="*/ 88 h 348"/>
                <a:gd name="T10" fmla="*/ 301 w 301"/>
                <a:gd name="T11" fmla="*/ 262 h 348"/>
                <a:gd name="T12" fmla="*/ 149 w 301"/>
                <a:gd name="T13" fmla="*/ 348 h 348"/>
                <a:gd name="T14" fmla="*/ 18 w 301"/>
                <a:gd name="T15" fmla="*/ 251 h 348"/>
                <a:gd name="T16" fmla="*/ 149 w 301"/>
                <a:gd name="T17" fmla="*/ 328 h 348"/>
                <a:gd name="T18" fmla="*/ 282 w 301"/>
                <a:gd name="T19" fmla="*/ 251 h 348"/>
                <a:gd name="T20" fmla="*/ 282 w 301"/>
                <a:gd name="T21" fmla="*/ 98 h 348"/>
                <a:gd name="T22" fmla="*/ 149 w 301"/>
                <a:gd name="T23" fmla="*/ 22 h 348"/>
                <a:gd name="T24" fmla="*/ 18 w 301"/>
                <a:gd name="T25" fmla="*/ 98 h 348"/>
                <a:gd name="T26" fmla="*/ 18 w 301"/>
                <a:gd name="T27" fmla="*/ 25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1" name="Freeform 46"/>
            <p:cNvSpPr>
              <a:spLocks noEditPoints="1"/>
            </p:cNvSpPr>
            <p:nvPr userDrawn="1"/>
          </p:nvSpPr>
          <p:spPr bwMode="auto">
            <a:xfrm>
              <a:off x="5810251" y="5468938"/>
              <a:ext cx="442913" cy="512763"/>
            </a:xfrm>
            <a:custGeom>
              <a:avLst/>
              <a:gdLst>
                <a:gd name="T0" fmla="*/ 140 w 279"/>
                <a:gd name="T1" fmla="*/ 323 h 323"/>
                <a:gd name="T2" fmla="*/ 0 w 279"/>
                <a:gd name="T3" fmla="*/ 242 h 323"/>
                <a:gd name="T4" fmla="*/ 0 w 279"/>
                <a:gd name="T5" fmla="*/ 82 h 323"/>
                <a:gd name="T6" fmla="*/ 140 w 279"/>
                <a:gd name="T7" fmla="*/ 0 h 323"/>
                <a:gd name="T8" fmla="*/ 279 w 279"/>
                <a:gd name="T9" fmla="*/ 82 h 323"/>
                <a:gd name="T10" fmla="*/ 279 w 279"/>
                <a:gd name="T11" fmla="*/ 242 h 323"/>
                <a:gd name="T12" fmla="*/ 140 w 279"/>
                <a:gd name="T13" fmla="*/ 323 h 323"/>
                <a:gd name="T14" fmla="*/ 17 w 279"/>
                <a:gd name="T15" fmla="*/ 232 h 323"/>
                <a:gd name="T16" fmla="*/ 140 w 279"/>
                <a:gd name="T17" fmla="*/ 301 h 323"/>
                <a:gd name="T18" fmla="*/ 260 w 279"/>
                <a:gd name="T19" fmla="*/ 232 h 323"/>
                <a:gd name="T20" fmla="*/ 260 w 279"/>
                <a:gd name="T21" fmla="*/ 91 h 323"/>
                <a:gd name="T22" fmla="*/ 140 w 279"/>
                <a:gd name="T23" fmla="*/ 21 h 323"/>
                <a:gd name="T24" fmla="*/ 17 w 279"/>
                <a:gd name="T25" fmla="*/ 91 h 323"/>
                <a:gd name="T26" fmla="*/ 17 w 279"/>
                <a:gd name="T27" fmla="*/ 23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3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Freeform 47"/>
            <p:cNvSpPr>
              <a:spLocks noEditPoints="1"/>
            </p:cNvSpPr>
            <p:nvPr userDrawn="1"/>
          </p:nvSpPr>
          <p:spPr bwMode="auto">
            <a:xfrm>
              <a:off x="4411663" y="3843338"/>
              <a:ext cx="598488" cy="692150"/>
            </a:xfrm>
            <a:custGeom>
              <a:avLst/>
              <a:gdLst>
                <a:gd name="T0" fmla="*/ 189 w 377"/>
                <a:gd name="T1" fmla="*/ 436 h 436"/>
                <a:gd name="T2" fmla="*/ 0 w 377"/>
                <a:gd name="T3" fmla="*/ 328 h 436"/>
                <a:gd name="T4" fmla="*/ 0 w 377"/>
                <a:gd name="T5" fmla="*/ 108 h 436"/>
                <a:gd name="T6" fmla="*/ 189 w 377"/>
                <a:gd name="T7" fmla="*/ 0 h 436"/>
                <a:gd name="T8" fmla="*/ 377 w 377"/>
                <a:gd name="T9" fmla="*/ 108 h 436"/>
                <a:gd name="T10" fmla="*/ 377 w 377"/>
                <a:gd name="T11" fmla="*/ 328 h 436"/>
                <a:gd name="T12" fmla="*/ 189 w 377"/>
                <a:gd name="T13" fmla="*/ 436 h 436"/>
                <a:gd name="T14" fmla="*/ 17 w 377"/>
                <a:gd name="T15" fmla="*/ 317 h 436"/>
                <a:gd name="T16" fmla="*/ 189 w 377"/>
                <a:gd name="T17" fmla="*/ 416 h 436"/>
                <a:gd name="T18" fmla="*/ 359 w 377"/>
                <a:gd name="T19" fmla="*/ 317 h 436"/>
                <a:gd name="T20" fmla="*/ 359 w 377"/>
                <a:gd name="T21" fmla="*/ 119 h 436"/>
                <a:gd name="T22" fmla="*/ 189 w 377"/>
                <a:gd name="T23" fmla="*/ 20 h 436"/>
                <a:gd name="T24" fmla="*/ 17 w 377"/>
                <a:gd name="T25" fmla="*/ 119 h 436"/>
                <a:gd name="T26" fmla="*/ 17 w 377"/>
                <a:gd name="T27" fmla="*/ 31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7" h="436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Freeform 48"/>
            <p:cNvSpPr>
              <a:spLocks noEditPoints="1"/>
            </p:cNvSpPr>
            <p:nvPr userDrawn="1"/>
          </p:nvSpPr>
          <p:spPr bwMode="auto">
            <a:xfrm>
              <a:off x="4767263" y="4379913"/>
              <a:ext cx="601663" cy="695325"/>
            </a:xfrm>
            <a:custGeom>
              <a:avLst/>
              <a:gdLst>
                <a:gd name="T0" fmla="*/ 190 w 379"/>
                <a:gd name="T1" fmla="*/ 438 h 438"/>
                <a:gd name="T2" fmla="*/ 0 w 379"/>
                <a:gd name="T3" fmla="*/ 328 h 438"/>
                <a:gd name="T4" fmla="*/ 0 w 379"/>
                <a:gd name="T5" fmla="*/ 110 h 438"/>
                <a:gd name="T6" fmla="*/ 190 w 379"/>
                <a:gd name="T7" fmla="*/ 0 h 438"/>
                <a:gd name="T8" fmla="*/ 379 w 379"/>
                <a:gd name="T9" fmla="*/ 110 h 438"/>
                <a:gd name="T10" fmla="*/ 379 w 379"/>
                <a:gd name="T11" fmla="*/ 328 h 438"/>
                <a:gd name="T12" fmla="*/ 190 w 379"/>
                <a:gd name="T13" fmla="*/ 438 h 438"/>
                <a:gd name="T14" fmla="*/ 19 w 379"/>
                <a:gd name="T15" fmla="*/ 317 h 438"/>
                <a:gd name="T16" fmla="*/ 190 w 379"/>
                <a:gd name="T17" fmla="*/ 416 h 438"/>
                <a:gd name="T18" fmla="*/ 360 w 379"/>
                <a:gd name="T19" fmla="*/ 317 h 438"/>
                <a:gd name="T20" fmla="*/ 360 w 379"/>
                <a:gd name="T21" fmla="*/ 121 h 438"/>
                <a:gd name="T22" fmla="*/ 190 w 379"/>
                <a:gd name="T23" fmla="*/ 22 h 438"/>
                <a:gd name="T24" fmla="*/ 19 w 379"/>
                <a:gd name="T25" fmla="*/ 121 h 438"/>
                <a:gd name="T26" fmla="*/ 19 w 379"/>
                <a:gd name="T27" fmla="*/ 31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9" h="438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4" name="Freeform 49"/>
            <p:cNvSpPr>
              <a:spLocks noEditPoints="1"/>
            </p:cNvSpPr>
            <p:nvPr userDrawn="1"/>
          </p:nvSpPr>
          <p:spPr bwMode="auto">
            <a:xfrm>
              <a:off x="4864101" y="4579938"/>
              <a:ext cx="409575" cy="257175"/>
            </a:xfrm>
            <a:custGeom>
              <a:avLst/>
              <a:gdLst>
                <a:gd name="T0" fmla="*/ 25 w 167"/>
                <a:gd name="T1" fmla="*/ 105 h 105"/>
                <a:gd name="T2" fmla="*/ 0 w 167"/>
                <a:gd name="T3" fmla="*/ 105 h 105"/>
                <a:gd name="T4" fmla="*/ 25 w 167"/>
                <a:gd name="T5" fmla="*/ 69 h 105"/>
                <a:gd name="T6" fmla="*/ 13 w 167"/>
                <a:gd name="T7" fmla="*/ 47 h 105"/>
                <a:gd name="T8" fmla="*/ 38 w 167"/>
                <a:gd name="T9" fmla="*/ 22 h 105"/>
                <a:gd name="T10" fmla="*/ 42 w 167"/>
                <a:gd name="T11" fmla="*/ 22 h 105"/>
                <a:gd name="T12" fmla="*/ 41 w 167"/>
                <a:gd name="T13" fmla="*/ 32 h 105"/>
                <a:gd name="T14" fmla="*/ 49 w 167"/>
                <a:gd name="T15" fmla="*/ 57 h 105"/>
                <a:gd name="T16" fmla="*/ 25 w 167"/>
                <a:gd name="T17" fmla="*/ 105 h 105"/>
                <a:gd name="T18" fmla="*/ 142 w 167"/>
                <a:gd name="T19" fmla="*/ 69 h 105"/>
                <a:gd name="T20" fmla="*/ 154 w 167"/>
                <a:gd name="T21" fmla="*/ 47 h 105"/>
                <a:gd name="T22" fmla="*/ 129 w 167"/>
                <a:gd name="T23" fmla="*/ 22 h 105"/>
                <a:gd name="T24" fmla="*/ 124 w 167"/>
                <a:gd name="T25" fmla="*/ 22 h 105"/>
                <a:gd name="T26" fmla="*/ 125 w 167"/>
                <a:gd name="T27" fmla="*/ 32 h 105"/>
                <a:gd name="T28" fmla="*/ 117 w 167"/>
                <a:gd name="T29" fmla="*/ 57 h 105"/>
                <a:gd name="T30" fmla="*/ 142 w 167"/>
                <a:gd name="T31" fmla="*/ 105 h 105"/>
                <a:gd name="T32" fmla="*/ 167 w 167"/>
                <a:gd name="T33" fmla="*/ 105 h 105"/>
                <a:gd name="T34" fmla="*/ 142 w 167"/>
                <a:gd name="T35" fmla="*/ 69 h 105"/>
                <a:gd name="T36" fmla="*/ 100 w 167"/>
                <a:gd name="T37" fmla="*/ 60 h 105"/>
                <a:gd name="T38" fmla="*/ 115 w 167"/>
                <a:gd name="T39" fmla="*/ 32 h 105"/>
                <a:gd name="T40" fmla="*/ 83 w 167"/>
                <a:gd name="T41" fmla="*/ 0 h 105"/>
                <a:gd name="T42" fmla="*/ 51 w 167"/>
                <a:gd name="T43" fmla="*/ 32 h 105"/>
                <a:gd name="T44" fmla="*/ 66 w 167"/>
                <a:gd name="T45" fmla="*/ 60 h 105"/>
                <a:gd name="T46" fmla="*/ 35 w 167"/>
                <a:gd name="T47" fmla="*/ 105 h 105"/>
                <a:gd name="T48" fmla="*/ 131 w 167"/>
                <a:gd name="T49" fmla="*/ 105 h 105"/>
                <a:gd name="T50" fmla="*/ 100 w 167"/>
                <a:gd name="T51" fmla="*/ 6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105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5" name="Freeform 50"/>
            <p:cNvSpPr>
              <a:spLocks noEditPoints="1"/>
            </p:cNvSpPr>
            <p:nvPr userDrawn="1"/>
          </p:nvSpPr>
          <p:spPr bwMode="auto">
            <a:xfrm>
              <a:off x="5116513" y="3629025"/>
              <a:ext cx="769938" cy="889000"/>
            </a:xfrm>
            <a:custGeom>
              <a:avLst/>
              <a:gdLst>
                <a:gd name="T0" fmla="*/ 243 w 485"/>
                <a:gd name="T1" fmla="*/ 560 h 560"/>
                <a:gd name="T2" fmla="*/ 0 w 485"/>
                <a:gd name="T3" fmla="*/ 419 h 560"/>
                <a:gd name="T4" fmla="*/ 0 w 485"/>
                <a:gd name="T5" fmla="*/ 139 h 560"/>
                <a:gd name="T6" fmla="*/ 243 w 485"/>
                <a:gd name="T7" fmla="*/ 0 h 560"/>
                <a:gd name="T8" fmla="*/ 485 w 485"/>
                <a:gd name="T9" fmla="*/ 139 h 560"/>
                <a:gd name="T10" fmla="*/ 485 w 485"/>
                <a:gd name="T11" fmla="*/ 419 h 560"/>
                <a:gd name="T12" fmla="*/ 243 w 485"/>
                <a:gd name="T13" fmla="*/ 560 h 560"/>
                <a:gd name="T14" fmla="*/ 18 w 485"/>
                <a:gd name="T15" fmla="*/ 408 h 560"/>
                <a:gd name="T16" fmla="*/ 243 w 485"/>
                <a:gd name="T17" fmla="*/ 538 h 560"/>
                <a:gd name="T18" fmla="*/ 467 w 485"/>
                <a:gd name="T19" fmla="*/ 408 h 560"/>
                <a:gd name="T20" fmla="*/ 467 w 485"/>
                <a:gd name="T21" fmla="*/ 150 h 560"/>
                <a:gd name="T22" fmla="*/ 243 w 485"/>
                <a:gd name="T23" fmla="*/ 20 h 560"/>
                <a:gd name="T24" fmla="*/ 18 w 485"/>
                <a:gd name="T25" fmla="*/ 150 h 560"/>
                <a:gd name="T26" fmla="*/ 18 w 485"/>
                <a:gd name="T27" fmla="*/ 40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5" h="560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6" name="Freeform 51"/>
            <p:cNvSpPr>
              <a:spLocks noEditPoints="1"/>
            </p:cNvSpPr>
            <p:nvPr userDrawn="1"/>
          </p:nvSpPr>
          <p:spPr bwMode="auto">
            <a:xfrm>
              <a:off x="5391151" y="4984750"/>
              <a:ext cx="477838" cy="552450"/>
            </a:xfrm>
            <a:custGeom>
              <a:avLst/>
              <a:gdLst>
                <a:gd name="T0" fmla="*/ 150 w 301"/>
                <a:gd name="T1" fmla="*/ 348 h 348"/>
                <a:gd name="T2" fmla="*/ 0 w 301"/>
                <a:gd name="T3" fmla="*/ 261 h 348"/>
                <a:gd name="T4" fmla="*/ 0 w 301"/>
                <a:gd name="T5" fmla="*/ 86 h 348"/>
                <a:gd name="T6" fmla="*/ 150 w 301"/>
                <a:gd name="T7" fmla="*/ 0 h 348"/>
                <a:gd name="T8" fmla="*/ 301 w 301"/>
                <a:gd name="T9" fmla="*/ 86 h 348"/>
                <a:gd name="T10" fmla="*/ 301 w 301"/>
                <a:gd name="T11" fmla="*/ 261 h 348"/>
                <a:gd name="T12" fmla="*/ 150 w 301"/>
                <a:gd name="T13" fmla="*/ 348 h 348"/>
                <a:gd name="T14" fmla="*/ 19 w 301"/>
                <a:gd name="T15" fmla="*/ 250 h 348"/>
                <a:gd name="T16" fmla="*/ 150 w 301"/>
                <a:gd name="T17" fmla="*/ 328 h 348"/>
                <a:gd name="T18" fmla="*/ 283 w 301"/>
                <a:gd name="T19" fmla="*/ 250 h 348"/>
                <a:gd name="T20" fmla="*/ 283 w 301"/>
                <a:gd name="T21" fmla="*/ 97 h 348"/>
                <a:gd name="T22" fmla="*/ 150 w 301"/>
                <a:gd name="T23" fmla="*/ 21 h 348"/>
                <a:gd name="T24" fmla="*/ 19 w 301"/>
                <a:gd name="T25" fmla="*/ 97 h 348"/>
                <a:gd name="T26" fmla="*/ 19 w 301"/>
                <a:gd name="T27" fmla="*/ 25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1" h="348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7" name="Freeform 52"/>
            <p:cNvSpPr>
              <a:spLocks noEditPoints="1"/>
            </p:cNvSpPr>
            <p:nvPr userDrawn="1"/>
          </p:nvSpPr>
          <p:spPr bwMode="auto">
            <a:xfrm>
              <a:off x="3382963" y="4976813"/>
              <a:ext cx="441325" cy="511175"/>
            </a:xfrm>
            <a:custGeom>
              <a:avLst/>
              <a:gdLst>
                <a:gd name="T0" fmla="*/ 139 w 278"/>
                <a:gd name="T1" fmla="*/ 322 h 322"/>
                <a:gd name="T2" fmla="*/ 0 w 278"/>
                <a:gd name="T3" fmla="*/ 241 h 322"/>
                <a:gd name="T4" fmla="*/ 0 w 278"/>
                <a:gd name="T5" fmla="*/ 81 h 322"/>
                <a:gd name="T6" fmla="*/ 139 w 278"/>
                <a:gd name="T7" fmla="*/ 0 h 322"/>
                <a:gd name="T8" fmla="*/ 278 w 278"/>
                <a:gd name="T9" fmla="*/ 81 h 322"/>
                <a:gd name="T10" fmla="*/ 278 w 278"/>
                <a:gd name="T11" fmla="*/ 241 h 322"/>
                <a:gd name="T12" fmla="*/ 139 w 278"/>
                <a:gd name="T13" fmla="*/ 322 h 322"/>
                <a:gd name="T14" fmla="*/ 19 w 278"/>
                <a:gd name="T15" fmla="*/ 231 h 322"/>
                <a:gd name="T16" fmla="*/ 139 w 278"/>
                <a:gd name="T17" fmla="*/ 300 h 322"/>
                <a:gd name="T18" fmla="*/ 260 w 278"/>
                <a:gd name="T19" fmla="*/ 231 h 322"/>
                <a:gd name="T20" fmla="*/ 260 w 278"/>
                <a:gd name="T21" fmla="*/ 91 h 322"/>
                <a:gd name="T22" fmla="*/ 139 w 278"/>
                <a:gd name="T23" fmla="*/ 20 h 322"/>
                <a:gd name="T24" fmla="*/ 19 w 278"/>
                <a:gd name="T25" fmla="*/ 91 h 322"/>
                <a:gd name="T26" fmla="*/ 19 w 278"/>
                <a:gd name="T27" fmla="*/ 23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322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Freeform 53"/>
            <p:cNvSpPr>
              <a:spLocks noEditPoints="1"/>
            </p:cNvSpPr>
            <p:nvPr userDrawn="1"/>
          </p:nvSpPr>
          <p:spPr bwMode="auto">
            <a:xfrm>
              <a:off x="3143251" y="4545013"/>
              <a:ext cx="442913" cy="511175"/>
            </a:xfrm>
            <a:custGeom>
              <a:avLst/>
              <a:gdLst>
                <a:gd name="T0" fmla="*/ 140 w 279"/>
                <a:gd name="T1" fmla="*/ 322 h 322"/>
                <a:gd name="T2" fmla="*/ 0 w 279"/>
                <a:gd name="T3" fmla="*/ 241 h 322"/>
                <a:gd name="T4" fmla="*/ 0 w 279"/>
                <a:gd name="T5" fmla="*/ 80 h 322"/>
                <a:gd name="T6" fmla="*/ 140 w 279"/>
                <a:gd name="T7" fmla="*/ 0 h 322"/>
                <a:gd name="T8" fmla="*/ 279 w 279"/>
                <a:gd name="T9" fmla="*/ 80 h 322"/>
                <a:gd name="T10" fmla="*/ 279 w 279"/>
                <a:gd name="T11" fmla="*/ 241 h 322"/>
                <a:gd name="T12" fmla="*/ 140 w 279"/>
                <a:gd name="T13" fmla="*/ 322 h 322"/>
                <a:gd name="T14" fmla="*/ 18 w 279"/>
                <a:gd name="T15" fmla="*/ 230 h 322"/>
                <a:gd name="T16" fmla="*/ 140 w 279"/>
                <a:gd name="T17" fmla="*/ 300 h 322"/>
                <a:gd name="T18" fmla="*/ 261 w 279"/>
                <a:gd name="T19" fmla="*/ 230 h 322"/>
                <a:gd name="T20" fmla="*/ 261 w 279"/>
                <a:gd name="T21" fmla="*/ 90 h 322"/>
                <a:gd name="T22" fmla="*/ 140 w 279"/>
                <a:gd name="T23" fmla="*/ 20 h 322"/>
                <a:gd name="T24" fmla="*/ 18 w 279"/>
                <a:gd name="T25" fmla="*/ 90 h 322"/>
                <a:gd name="T26" fmla="*/ 18 w 279"/>
                <a:gd name="T27" fmla="*/ 23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9" h="322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Freeform 54"/>
            <p:cNvSpPr>
              <a:spLocks/>
            </p:cNvSpPr>
            <p:nvPr userDrawn="1"/>
          </p:nvSpPr>
          <p:spPr bwMode="auto">
            <a:xfrm>
              <a:off x="4429126" y="4775200"/>
              <a:ext cx="100013" cy="101600"/>
            </a:xfrm>
            <a:custGeom>
              <a:avLst/>
              <a:gdLst>
                <a:gd name="T0" fmla="*/ 37 w 41"/>
                <a:gd name="T1" fmla="*/ 23 h 41"/>
                <a:gd name="T2" fmla="*/ 14 w 41"/>
                <a:gd name="T3" fmla="*/ 0 h 41"/>
                <a:gd name="T4" fmla="*/ 0 w 41"/>
                <a:gd name="T5" fmla="*/ 13 h 41"/>
                <a:gd name="T6" fmla="*/ 24 w 41"/>
                <a:gd name="T7" fmla="*/ 37 h 41"/>
                <a:gd name="T8" fmla="*/ 37 w 41"/>
                <a:gd name="T9" fmla="*/ 37 h 41"/>
                <a:gd name="T10" fmla="*/ 37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0" name="Freeform 55"/>
            <p:cNvSpPr>
              <a:spLocks noEditPoints="1"/>
            </p:cNvSpPr>
            <p:nvPr userDrawn="1"/>
          </p:nvSpPr>
          <p:spPr bwMode="auto">
            <a:xfrm>
              <a:off x="4279901" y="4625975"/>
              <a:ext cx="188913" cy="188913"/>
            </a:xfrm>
            <a:custGeom>
              <a:avLst/>
              <a:gdLst>
                <a:gd name="T0" fmla="*/ 77 w 77"/>
                <a:gd name="T1" fmla="*/ 38 h 77"/>
                <a:gd name="T2" fmla="*/ 39 w 77"/>
                <a:gd name="T3" fmla="*/ 0 h 77"/>
                <a:gd name="T4" fmla="*/ 0 w 77"/>
                <a:gd name="T5" fmla="*/ 38 h 77"/>
                <a:gd name="T6" fmla="*/ 39 w 77"/>
                <a:gd name="T7" fmla="*/ 77 h 77"/>
                <a:gd name="T8" fmla="*/ 77 w 77"/>
                <a:gd name="T9" fmla="*/ 38 h 77"/>
                <a:gd name="T10" fmla="*/ 39 w 77"/>
                <a:gd name="T11" fmla="*/ 19 h 77"/>
                <a:gd name="T12" fmla="*/ 25 w 77"/>
                <a:gd name="T13" fmla="*/ 24 h 77"/>
                <a:gd name="T14" fmla="*/ 19 w 77"/>
                <a:gd name="T15" fmla="*/ 38 h 77"/>
                <a:gd name="T16" fmla="*/ 16 w 77"/>
                <a:gd name="T17" fmla="*/ 41 h 77"/>
                <a:gd name="T18" fmla="*/ 13 w 77"/>
                <a:gd name="T19" fmla="*/ 38 h 77"/>
                <a:gd name="T20" fmla="*/ 39 w 77"/>
                <a:gd name="T21" fmla="*/ 13 h 77"/>
                <a:gd name="T22" fmla="*/ 39 w 77"/>
                <a:gd name="T23" fmla="*/ 13 h 77"/>
                <a:gd name="T24" fmla="*/ 42 w 77"/>
                <a:gd name="T25" fmla="*/ 16 h 77"/>
                <a:gd name="T26" fmla="*/ 39 w 77"/>
                <a:gd name="T2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1" name="Freeform 56"/>
            <p:cNvSpPr>
              <a:spLocks/>
            </p:cNvSpPr>
            <p:nvPr userDrawn="1"/>
          </p:nvSpPr>
          <p:spPr bwMode="auto">
            <a:xfrm>
              <a:off x="4745038" y="4011613"/>
              <a:ext cx="84138" cy="146050"/>
            </a:xfrm>
            <a:custGeom>
              <a:avLst/>
              <a:gdLst>
                <a:gd name="T0" fmla="*/ 26 w 34"/>
                <a:gd name="T1" fmla="*/ 0 h 59"/>
                <a:gd name="T2" fmla="*/ 26 w 34"/>
                <a:gd name="T3" fmla="*/ 12 h 59"/>
                <a:gd name="T4" fmla="*/ 22 w 34"/>
                <a:gd name="T5" fmla="*/ 16 h 59"/>
                <a:gd name="T6" fmla="*/ 12 w 34"/>
                <a:gd name="T7" fmla="*/ 16 h 59"/>
                <a:gd name="T8" fmla="*/ 8 w 34"/>
                <a:gd name="T9" fmla="*/ 12 h 59"/>
                <a:gd name="T10" fmla="*/ 8 w 34"/>
                <a:gd name="T11" fmla="*/ 0 h 59"/>
                <a:gd name="T12" fmla="*/ 0 w 34"/>
                <a:gd name="T13" fmla="*/ 14 h 59"/>
                <a:gd name="T14" fmla="*/ 10 w 34"/>
                <a:gd name="T15" fmla="*/ 29 h 59"/>
                <a:gd name="T16" fmla="*/ 11 w 34"/>
                <a:gd name="T17" fmla="*/ 31 h 59"/>
                <a:gd name="T18" fmla="*/ 10 w 34"/>
                <a:gd name="T19" fmla="*/ 54 h 59"/>
                <a:gd name="T20" fmla="*/ 10 w 34"/>
                <a:gd name="T21" fmla="*/ 55 h 59"/>
                <a:gd name="T22" fmla="*/ 11 w 34"/>
                <a:gd name="T23" fmla="*/ 56 h 59"/>
                <a:gd name="T24" fmla="*/ 12 w 34"/>
                <a:gd name="T25" fmla="*/ 57 h 59"/>
                <a:gd name="T26" fmla="*/ 17 w 34"/>
                <a:gd name="T27" fmla="*/ 59 h 59"/>
                <a:gd name="T28" fmla="*/ 21 w 34"/>
                <a:gd name="T29" fmla="*/ 58 h 59"/>
                <a:gd name="T30" fmla="*/ 24 w 34"/>
                <a:gd name="T31" fmla="*/ 56 h 59"/>
                <a:gd name="T32" fmla="*/ 24 w 34"/>
                <a:gd name="T33" fmla="*/ 56 h 59"/>
                <a:gd name="T34" fmla="*/ 22 w 34"/>
                <a:gd name="T35" fmla="*/ 31 h 59"/>
                <a:gd name="T36" fmla="*/ 24 w 34"/>
                <a:gd name="T37" fmla="*/ 30 h 59"/>
                <a:gd name="T38" fmla="*/ 34 w 34"/>
                <a:gd name="T39" fmla="*/ 14 h 59"/>
                <a:gd name="T40" fmla="*/ 26 w 34"/>
                <a:gd name="T4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9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2" name="Freeform 57"/>
            <p:cNvSpPr>
              <a:spLocks/>
            </p:cNvSpPr>
            <p:nvPr userDrawn="1"/>
          </p:nvSpPr>
          <p:spPr bwMode="auto">
            <a:xfrm>
              <a:off x="4667251" y="4108450"/>
              <a:ext cx="157163" cy="180975"/>
            </a:xfrm>
            <a:custGeom>
              <a:avLst/>
              <a:gdLst>
                <a:gd name="T0" fmla="*/ 44 w 64"/>
                <a:gd name="T1" fmla="*/ 38 h 74"/>
                <a:gd name="T2" fmla="*/ 60 w 64"/>
                <a:gd name="T3" fmla="*/ 38 h 74"/>
                <a:gd name="T4" fmla="*/ 54 w 64"/>
                <a:gd name="T5" fmla="*/ 26 h 74"/>
                <a:gd name="T6" fmla="*/ 34 w 64"/>
                <a:gd name="T7" fmla="*/ 26 h 74"/>
                <a:gd name="T8" fmla="*/ 38 w 64"/>
                <a:gd name="T9" fmla="*/ 16 h 74"/>
                <a:gd name="T10" fmla="*/ 37 w 64"/>
                <a:gd name="T11" fmla="*/ 5 h 74"/>
                <a:gd name="T12" fmla="*/ 28 w 64"/>
                <a:gd name="T13" fmla="*/ 0 h 74"/>
                <a:gd name="T14" fmla="*/ 28 w 64"/>
                <a:gd name="T15" fmla="*/ 0 h 74"/>
                <a:gd name="T16" fmla="*/ 22 w 64"/>
                <a:gd name="T17" fmla="*/ 3 h 74"/>
                <a:gd name="T18" fmla="*/ 20 w 64"/>
                <a:gd name="T19" fmla="*/ 8 h 74"/>
                <a:gd name="T20" fmla="*/ 8 w 64"/>
                <a:gd name="T21" fmla="*/ 26 h 74"/>
                <a:gd name="T22" fmla="*/ 0 w 64"/>
                <a:gd name="T23" fmla="*/ 26 h 74"/>
                <a:gd name="T24" fmla="*/ 0 w 64"/>
                <a:gd name="T25" fmla="*/ 32 h 74"/>
                <a:gd name="T26" fmla="*/ 0 w 64"/>
                <a:gd name="T27" fmla="*/ 64 h 74"/>
                <a:gd name="T28" fmla="*/ 0 w 64"/>
                <a:gd name="T29" fmla="*/ 69 h 74"/>
                <a:gd name="T30" fmla="*/ 3 w 64"/>
                <a:gd name="T31" fmla="*/ 69 h 74"/>
                <a:gd name="T32" fmla="*/ 31 w 64"/>
                <a:gd name="T33" fmla="*/ 74 h 74"/>
                <a:gd name="T34" fmla="*/ 43 w 64"/>
                <a:gd name="T35" fmla="*/ 74 h 74"/>
                <a:gd name="T36" fmla="*/ 51 w 64"/>
                <a:gd name="T37" fmla="*/ 66 h 74"/>
                <a:gd name="T38" fmla="*/ 51 w 64"/>
                <a:gd name="T39" fmla="*/ 65 h 74"/>
                <a:gd name="T40" fmla="*/ 44 w 64"/>
                <a:gd name="T41" fmla="*/ 65 h 74"/>
                <a:gd name="T42" fmla="*/ 42 w 64"/>
                <a:gd name="T43" fmla="*/ 63 h 74"/>
                <a:gd name="T44" fmla="*/ 44 w 64"/>
                <a:gd name="T45" fmla="*/ 62 h 74"/>
                <a:gd name="T46" fmla="*/ 53 w 64"/>
                <a:gd name="T47" fmla="*/ 62 h 74"/>
                <a:gd name="T48" fmla="*/ 56 w 64"/>
                <a:gd name="T49" fmla="*/ 53 h 74"/>
                <a:gd name="T50" fmla="*/ 44 w 64"/>
                <a:gd name="T51" fmla="*/ 53 h 74"/>
                <a:gd name="T52" fmla="*/ 42 w 64"/>
                <a:gd name="T53" fmla="*/ 52 h 74"/>
                <a:gd name="T54" fmla="*/ 44 w 64"/>
                <a:gd name="T55" fmla="*/ 50 h 74"/>
                <a:gd name="T56" fmla="*/ 60 w 64"/>
                <a:gd name="T57" fmla="*/ 50 h 74"/>
                <a:gd name="T58" fmla="*/ 61 w 64"/>
                <a:gd name="T59" fmla="*/ 41 h 74"/>
                <a:gd name="T60" fmla="*/ 44 w 64"/>
                <a:gd name="T61" fmla="*/ 41 h 74"/>
                <a:gd name="T62" fmla="*/ 42 w 64"/>
                <a:gd name="T63" fmla="*/ 40 h 74"/>
                <a:gd name="T64" fmla="*/ 44 w 64"/>
                <a:gd name="T65" fmla="*/ 3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4" h="7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3" name="Freeform 58"/>
            <p:cNvSpPr>
              <a:spLocks/>
            </p:cNvSpPr>
            <p:nvPr userDrawn="1"/>
          </p:nvSpPr>
          <p:spPr bwMode="auto">
            <a:xfrm>
              <a:off x="4581526" y="4159250"/>
              <a:ext cx="71438" cy="130175"/>
            </a:xfrm>
            <a:custGeom>
              <a:avLst/>
              <a:gdLst>
                <a:gd name="T0" fmla="*/ 21 w 29"/>
                <a:gd name="T1" fmla="*/ 0 h 53"/>
                <a:gd name="T2" fmla="*/ 3 w 29"/>
                <a:gd name="T3" fmla="*/ 0 h 53"/>
                <a:gd name="T4" fmla="*/ 0 w 29"/>
                <a:gd name="T5" fmla="*/ 3 h 53"/>
                <a:gd name="T6" fmla="*/ 0 w 29"/>
                <a:gd name="T7" fmla="*/ 50 h 53"/>
                <a:gd name="T8" fmla="*/ 3 w 29"/>
                <a:gd name="T9" fmla="*/ 53 h 53"/>
                <a:gd name="T10" fmla="*/ 21 w 29"/>
                <a:gd name="T11" fmla="*/ 53 h 53"/>
                <a:gd name="T12" fmla="*/ 29 w 29"/>
                <a:gd name="T13" fmla="*/ 48 h 53"/>
                <a:gd name="T14" fmla="*/ 29 w 29"/>
                <a:gd name="T15" fmla="*/ 47 h 53"/>
                <a:gd name="T16" fmla="*/ 29 w 29"/>
                <a:gd name="T17" fmla="*/ 6 h 53"/>
                <a:gd name="T18" fmla="*/ 29 w 29"/>
                <a:gd name="T19" fmla="*/ 5 h 53"/>
                <a:gd name="T20" fmla="*/ 21 w 29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53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Freeform 59"/>
            <p:cNvSpPr>
              <a:spLocks noEditPoints="1"/>
            </p:cNvSpPr>
            <p:nvPr userDrawn="1"/>
          </p:nvSpPr>
          <p:spPr bwMode="auto">
            <a:xfrm>
              <a:off x="5359401" y="3984625"/>
              <a:ext cx="414338" cy="200025"/>
            </a:xfrm>
            <a:custGeom>
              <a:avLst/>
              <a:gdLst>
                <a:gd name="T0" fmla="*/ 153 w 169"/>
                <a:gd name="T1" fmla="*/ 51 h 81"/>
                <a:gd name="T2" fmla="*/ 169 w 169"/>
                <a:gd name="T3" fmla="*/ 42 h 81"/>
                <a:gd name="T4" fmla="*/ 169 w 169"/>
                <a:gd name="T5" fmla="*/ 41 h 81"/>
                <a:gd name="T6" fmla="*/ 153 w 169"/>
                <a:gd name="T7" fmla="*/ 32 h 81"/>
                <a:gd name="T8" fmla="*/ 152 w 169"/>
                <a:gd name="T9" fmla="*/ 38 h 81"/>
                <a:gd name="T10" fmla="*/ 124 w 169"/>
                <a:gd name="T11" fmla="*/ 31 h 81"/>
                <a:gd name="T12" fmla="*/ 153 w 169"/>
                <a:gd name="T13" fmla="*/ 12 h 81"/>
                <a:gd name="T14" fmla="*/ 158 w 169"/>
                <a:gd name="T15" fmla="*/ 17 h 81"/>
                <a:gd name="T16" fmla="*/ 166 w 169"/>
                <a:gd name="T17" fmla="*/ 2 h 81"/>
                <a:gd name="T18" fmla="*/ 166 w 169"/>
                <a:gd name="T19" fmla="*/ 0 h 81"/>
                <a:gd name="T20" fmla="*/ 153 w 169"/>
                <a:gd name="T21" fmla="*/ 1 h 81"/>
                <a:gd name="T22" fmla="*/ 147 w 169"/>
                <a:gd name="T23" fmla="*/ 2 h 81"/>
                <a:gd name="T24" fmla="*/ 150 w 169"/>
                <a:gd name="T25" fmla="*/ 7 h 81"/>
                <a:gd name="T26" fmla="*/ 124 w 169"/>
                <a:gd name="T27" fmla="*/ 24 h 81"/>
                <a:gd name="T28" fmla="*/ 108 w 169"/>
                <a:gd name="T29" fmla="*/ 7 h 81"/>
                <a:gd name="T30" fmla="*/ 1 w 169"/>
                <a:gd name="T31" fmla="*/ 22 h 81"/>
                <a:gd name="T32" fmla="*/ 8 w 169"/>
                <a:gd name="T33" fmla="*/ 27 h 81"/>
                <a:gd name="T34" fmla="*/ 8 w 169"/>
                <a:gd name="T35" fmla="*/ 55 h 81"/>
                <a:gd name="T36" fmla="*/ 0 w 169"/>
                <a:gd name="T37" fmla="*/ 60 h 81"/>
                <a:gd name="T38" fmla="*/ 17 w 169"/>
                <a:gd name="T39" fmla="*/ 81 h 81"/>
                <a:gd name="T40" fmla="*/ 124 w 169"/>
                <a:gd name="T41" fmla="*/ 64 h 81"/>
                <a:gd name="T42" fmla="*/ 148 w 169"/>
                <a:gd name="T43" fmla="*/ 73 h 81"/>
                <a:gd name="T44" fmla="*/ 146 w 169"/>
                <a:gd name="T45" fmla="*/ 78 h 81"/>
                <a:gd name="T46" fmla="*/ 164 w 169"/>
                <a:gd name="T47" fmla="*/ 79 h 81"/>
                <a:gd name="T48" fmla="*/ 165 w 169"/>
                <a:gd name="T49" fmla="*/ 78 h 81"/>
                <a:gd name="T50" fmla="*/ 155 w 169"/>
                <a:gd name="T51" fmla="*/ 62 h 81"/>
                <a:gd name="T52" fmla="*/ 152 w 169"/>
                <a:gd name="T53" fmla="*/ 67 h 81"/>
                <a:gd name="T54" fmla="*/ 124 w 169"/>
                <a:gd name="T55" fmla="*/ 50 h 81"/>
                <a:gd name="T56" fmla="*/ 152 w 169"/>
                <a:gd name="T57" fmla="*/ 44 h 81"/>
                <a:gd name="T58" fmla="*/ 152 w 169"/>
                <a:gd name="T59" fmla="*/ 50 h 81"/>
                <a:gd name="T60" fmla="*/ 48 w 169"/>
                <a:gd name="T61" fmla="*/ 52 h 81"/>
                <a:gd name="T62" fmla="*/ 35 w 169"/>
                <a:gd name="T63" fmla="*/ 60 h 81"/>
                <a:gd name="T64" fmla="*/ 38 w 169"/>
                <a:gd name="T65" fmla="*/ 27 h 81"/>
                <a:gd name="T66" fmla="*/ 57 w 169"/>
                <a:gd name="T67" fmla="*/ 60 h 81"/>
                <a:gd name="T68" fmla="*/ 72 w 169"/>
                <a:gd name="T69" fmla="*/ 48 h 81"/>
                <a:gd name="T70" fmla="*/ 68 w 169"/>
                <a:gd name="T71" fmla="*/ 60 h 81"/>
                <a:gd name="T72" fmla="*/ 61 w 169"/>
                <a:gd name="T73" fmla="*/ 27 h 81"/>
                <a:gd name="T74" fmla="*/ 85 w 169"/>
                <a:gd name="T75" fmla="*/ 37 h 81"/>
                <a:gd name="T76" fmla="*/ 98 w 169"/>
                <a:gd name="T77" fmla="*/ 60 h 81"/>
                <a:gd name="T78" fmla="*/ 91 w 169"/>
                <a:gd name="T79" fmla="*/ 27 h 81"/>
                <a:gd name="T80" fmla="*/ 98 w 169"/>
                <a:gd name="T81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9" h="81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Freeform 60"/>
            <p:cNvSpPr>
              <a:spLocks/>
            </p:cNvSpPr>
            <p:nvPr userDrawn="1"/>
          </p:nvSpPr>
          <p:spPr bwMode="auto">
            <a:xfrm>
              <a:off x="5526088" y="4064000"/>
              <a:ext cx="26988" cy="26988"/>
            </a:xfrm>
            <a:custGeom>
              <a:avLst/>
              <a:gdLst>
                <a:gd name="T0" fmla="*/ 4 w 11"/>
                <a:gd name="T1" fmla="*/ 0 h 11"/>
                <a:gd name="T2" fmla="*/ 0 w 11"/>
                <a:gd name="T3" fmla="*/ 0 h 11"/>
                <a:gd name="T4" fmla="*/ 0 w 11"/>
                <a:gd name="T5" fmla="*/ 11 h 11"/>
                <a:gd name="T6" fmla="*/ 4 w 11"/>
                <a:gd name="T7" fmla="*/ 11 h 11"/>
                <a:gd name="T8" fmla="*/ 11 w 11"/>
                <a:gd name="T9" fmla="*/ 5 h 11"/>
                <a:gd name="T10" fmla="*/ 4 w 1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6" name="Freeform 61"/>
            <p:cNvSpPr>
              <a:spLocks/>
            </p:cNvSpPr>
            <p:nvPr userDrawn="1"/>
          </p:nvSpPr>
          <p:spPr bwMode="auto">
            <a:xfrm>
              <a:off x="5453063" y="4064000"/>
              <a:ext cx="19050" cy="33338"/>
            </a:xfrm>
            <a:custGeom>
              <a:avLst/>
              <a:gdLst>
                <a:gd name="T0" fmla="*/ 4 w 8"/>
                <a:gd name="T1" fmla="*/ 0 h 14"/>
                <a:gd name="T2" fmla="*/ 4 w 8"/>
                <a:gd name="T3" fmla="*/ 0 h 14"/>
                <a:gd name="T4" fmla="*/ 1 w 8"/>
                <a:gd name="T5" fmla="*/ 11 h 14"/>
                <a:gd name="T6" fmla="*/ 0 w 8"/>
                <a:gd name="T7" fmla="*/ 14 h 14"/>
                <a:gd name="T8" fmla="*/ 8 w 8"/>
                <a:gd name="T9" fmla="*/ 14 h 14"/>
                <a:gd name="T10" fmla="*/ 7 w 8"/>
                <a:gd name="T11" fmla="*/ 11 h 14"/>
                <a:gd name="T12" fmla="*/ 4 w 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7" name="Freeform 62"/>
            <p:cNvSpPr>
              <a:spLocks/>
            </p:cNvSpPr>
            <p:nvPr userDrawn="1"/>
          </p:nvSpPr>
          <p:spPr bwMode="auto">
            <a:xfrm>
              <a:off x="5233988" y="3979863"/>
              <a:ext cx="169863" cy="209550"/>
            </a:xfrm>
            <a:custGeom>
              <a:avLst/>
              <a:gdLst>
                <a:gd name="T0" fmla="*/ 45 w 69"/>
                <a:gd name="T1" fmla="*/ 58 h 85"/>
                <a:gd name="T2" fmla="*/ 45 w 69"/>
                <a:gd name="T3" fmla="*/ 60 h 85"/>
                <a:gd name="T4" fmla="*/ 51 w 69"/>
                <a:gd name="T5" fmla="*/ 55 h 85"/>
                <a:gd name="T6" fmla="*/ 55 w 69"/>
                <a:gd name="T7" fmla="*/ 52 h 85"/>
                <a:gd name="T8" fmla="*/ 59 w 69"/>
                <a:gd name="T9" fmla="*/ 49 h 85"/>
                <a:gd name="T10" fmla="*/ 69 w 69"/>
                <a:gd name="T11" fmla="*/ 43 h 85"/>
                <a:gd name="T12" fmla="*/ 59 w 69"/>
                <a:gd name="T13" fmla="*/ 36 h 85"/>
                <a:gd name="T14" fmla="*/ 55 w 69"/>
                <a:gd name="T15" fmla="*/ 34 h 85"/>
                <a:gd name="T16" fmla="*/ 51 w 69"/>
                <a:gd name="T17" fmla="*/ 31 h 85"/>
                <a:gd name="T18" fmla="*/ 45 w 69"/>
                <a:gd name="T19" fmla="*/ 26 h 85"/>
                <a:gd name="T20" fmla="*/ 45 w 69"/>
                <a:gd name="T21" fmla="*/ 33 h 85"/>
                <a:gd name="T22" fmla="*/ 45 w 69"/>
                <a:gd name="T23" fmla="*/ 34 h 85"/>
                <a:gd name="T24" fmla="*/ 45 w 69"/>
                <a:gd name="T25" fmla="*/ 35 h 85"/>
                <a:gd name="T26" fmla="*/ 45 w 69"/>
                <a:gd name="T27" fmla="*/ 35 h 85"/>
                <a:gd name="T28" fmla="*/ 42 w 69"/>
                <a:gd name="T29" fmla="*/ 35 h 85"/>
                <a:gd name="T30" fmla="*/ 42 w 69"/>
                <a:gd name="T31" fmla="*/ 35 h 85"/>
                <a:gd name="T32" fmla="*/ 39 w 69"/>
                <a:gd name="T33" fmla="*/ 35 h 85"/>
                <a:gd name="T34" fmla="*/ 38 w 69"/>
                <a:gd name="T35" fmla="*/ 35 h 85"/>
                <a:gd name="T36" fmla="*/ 12 w 69"/>
                <a:gd name="T37" fmla="*/ 3 h 85"/>
                <a:gd name="T38" fmla="*/ 9 w 69"/>
                <a:gd name="T39" fmla="*/ 0 h 85"/>
                <a:gd name="T40" fmla="*/ 6 w 69"/>
                <a:gd name="T41" fmla="*/ 3 h 85"/>
                <a:gd name="T42" fmla="*/ 17 w 69"/>
                <a:gd name="T43" fmla="*/ 30 h 85"/>
                <a:gd name="T44" fmla="*/ 35 w 69"/>
                <a:gd name="T45" fmla="*/ 40 h 85"/>
                <a:gd name="T46" fmla="*/ 3 w 69"/>
                <a:gd name="T47" fmla="*/ 40 h 85"/>
                <a:gd name="T48" fmla="*/ 0 w 69"/>
                <a:gd name="T49" fmla="*/ 43 h 85"/>
                <a:gd name="T50" fmla="*/ 3 w 69"/>
                <a:gd name="T51" fmla="*/ 46 h 85"/>
                <a:gd name="T52" fmla="*/ 30 w 69"/>
                <a:gd name="T53" fmla="*/ 46 h 85"/>
                <a:gd name="T54" fmla="*/ 17 w 69"/>
                <a:gd name="T55" fmla="*/ 55 h 85"/>
                <a:gd name="T56" fmla="*/ 6 w 69"/>
                <a:gd name="T57" fmla="*/ 82 h 85"/>
                <a:gd name="T58" fmla="*/ 9 w 69"/>
                <a:gd name="T59" fmla="*/ 85 h 85"/>
                <a:gd name="T60" fmla="*/ 12 w 69"/>
                <a:gd name="T61" fmla="*/ 82 h 85"/>
                <a:gd name="T62" fmla="*/ 38 w 69"/>
                <a:gd name="T63" fmla="*/ 50 h 85"/>
                <a:gd name="T64" fmla="*/ 39 w 69"/>
                <a:gd name="T65" fmla="*/ 50 h 85"/>
                <a:gd name="T66" fmla="*/ 42 w 69"/>
                <a:gd name="T67" fmla="*/ 50 h 85"/>
                <a:gd name="T68" fmla="*/ 42 w 69"/>
                <a:gd name="T69" fmla="*/ 50 h 85"/>
                <a:gd name="T70" fmla="*/ 44 w 69"/>
                <a:gd name="T71" fmla="*/ 49 h 85"/>
                <a:gd name="T72" fmla="*/ 45 w 69"/>
                <a:gd name="T73" fmla="*/ 49 h 85"/>
                <a:gd name="T74" fmla="*/ 45 w 69"/>
                <a:gd name="T75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9" h="85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8" name="Freeform 63"/>
            <p:cNvSpPr>
              <a:spLocks/>
            </p:cNvSpPr>
            <p:nvPr userDrawn="1"/>
          </p:nvSpPr>
          <p:spPr bwMode="auto">
            <a:xfrm>
              <a:off x="3538538" y="5192713"/>
              <a:ext cx="60325" cy="111125"/>
            </a:xfrm>
            <a:custGeom>
              <a:avLst/>
              <a:gdLst>
                <a:gd name="T0" fmla="*/ 25 w 25"/>
                <a:gd name="T1" fmla="*/ 15 h 45"/>
                <a:gd name="T2" fmla="*/ 0 w 25"/>
                <a:gd name="T3" fmla="*/ 0 h 45"/>
                <a:gd name="T4" fmla="*/ 0 w 25"/>
                <a:gd name="T5" fmla="*/ 1 h 45"/>
                <a:gd name="T6" fmla="*/ 0 w 25"/>
                <a:gd name="T7" fmla="*/ 28 h 45"/>
                <a:gd name="T8" fmla="*/ 0 w 25"/>
                <a:gd name="T9" fmla="*/ 29 h 45"/>
                <a:gd name="T10" fmla="*/ 1 w 25"/>
                <a:gd name="T11" fmla="*/ 30 h 45"/>
                <a:gd name="T12" fmla="*/ 2 w 25"/>
                <a:gd name="T13" fmla="*/ 31 h 45"/>
                <a:gd name="T14" fmla="*/ 2 w 25"/>
                <a:gd name="T15" fmla="*/ 31 h 45"/>
                <a:gd name="T16" fmla="*/ 23 w 25"/>
                <a:gd name="T17" fmla="*/ 44 h 45"/>
                <a:gd name="T18" fmla="*/ 24 w 25"/>
                <a:gd name="T19" fmla="*/ 44 h 45"/>
                <a:gd name="T20" fmla="*/ 25 w 25"/>
                <a:gd name="T21" fmla="*/ 45 h 45"/>
                <a:gd name="T22" fmla="*/ 25 w 25"/>
                <a:gd name="T23" fmla="*/ 45 h 45"/>
                <a:gd name="T24" fmla="*/ 25 w 25"/>
                <a:gd name="T25" fmla="*/ 18 h 45"/>
                <a:gd name="T26" fmla="*/ 25 w 25"/>
                <a:gd name="T27" fmla="*/ 17 h 45"/>
                <a:gd name="T28" fmla="*/ 25 w 25"/>
                <a:gd name="T29" fmla="*/ 16 h 45"/>
                <a:gd name="T30" fmla="*/ 25 w 25"/>
                <a:gd name="T31" fmla="*/ 16 h 45"/>
                <a:gd name="T32" fmla="*/ 25 w 25"/>
                <a:gd name="T33" fmla="*/ 15 h 45"/>
                <a:gd name="T34" fmla="*/ 25 w 25"/>
                <a:gd name="T35" fmla="*/ 15 h 45"/>
                <a:gd name="T36" fmla="*/ 25 w 25"/>
                <a:gd name="T3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9" name="Freeform 64"/>
            <p:cNvSpPr>
              <a:spLocks/>
            </p:cNvSpPr>
            <p:nvPr userDrawn="1"/>
          </p:nvSpPr>
          <p:spPr bwMode="auto">
            <a:xfrm>
              <a:off x="3603626" y="5192713"/>
              <a:ext cx="61913" cy="111125"/>
            </a:xfrm>
            <a:custGeom>
              <a:avLst/>
              <a:gdLst>
                <a:gd name="T0" fmla="*/ 25 w 25"/>
                <a:gd name="T1" fmla="*/ 1 h 45"/>
                <a:gd name="T2" fmla="*/ 2 w 25"/>
                <a:gd name="T3" fmla="*/ 14 h 45"/>
                <a:gd name="T4" fmla="*/ 1 w 25"/>
                <a:gd name="T5" fmla="*/ 15 h 45"/>
                <a:gd name="T6" fmla="*/ 1 w 25"/>
                <a:gd name="T7" fmla="*/ 15 h 45"/>
                <a:gd name="T8" fmla="*/ 0 w 25"/>
                <a:gd name="T9" fmla="*/ 15 h 45"/>
                <a:gd name="T10" fmla="*/ 0 w 25"/>
                <a:gd name="T11" fmla="*/ 15 h 45"/>
                <a:gd name="T12" fmla="*/ 0 w 25"/>
                <a:gd name="T13" fmla="*/ 16 h 45"/>
                <a:gd name="T14" fmla="*/ 0 w 25"/>
                <a:gd name="T15" fmla="*/ 16 h 45"/>
                <a:gd name="T16" fmla="*/ 0 w 25"/>
                <a:gd name="T17" fmla="*/ 16 h 45"/>
                <a:gd name="T18" fmla="*/ 0 w 25"/>
                <a:gd name="T19" fmla="*/ 17 h 45"/>
                <a:gd name="T20" fmla="*/ 0 w 25"/>
                <a:gd name="T21" fmla="*/ 19 h 45"/>
                <a:gd name="T22" fmla="*/ 0 w 25"/>
                <a:gd name="T23" fmla="*/ 45 h 45"/>
                <a:gd name="T24" fmla="*/ 1 w 25"/>
                <a:gd name="T25" fmla="*/ 45 h 45"/>
                <a:gd name="T26" fmla="*/ 22 w 25"/>
                <a:gd name="T27" fmla="*/ 32 h 45"/>
                <a:gd name="T28" fmla="*/ 24 w 25"/>
                <a:gd name="T29" fmla="*/ 31 h 45"/>
                <a:gd name="T30" fmla="*/ 24 w 25"/>
                <a:gd name="T31" fmla="*/ 31 h 45"/>
                <a:gd name="T32" fmla="*/ 24 w 25"/>
                <a:gd name="T33" fmla="*/ 31 h 45"/>
                <a:gd name="T34" fmla="*/ 25 w 25"/>
                <a:gd name="T35" fmla="*/ 30 h 45"/>
                <a:gd name="T36" fmla="*/ 25 w 25"/>
                <a:gd name="T37" fmla="*/ 30 h 45"/>
                <a:gd name="T38" fmla="*/ 25 w 25"/>
                <a:gd name="T39" fmla="*/ 29 h 45"/>
                <a:gd name="T40" fmla="*/ 25 w 25"/>
                <a:gd name="T41" fmla="*/ 29 h 45"/>
                <a:gd name="T42" fmla="*/ 25 w 25"/>
                <a:gd name="T43" fmla="*/ 28 h 45"/>
                <a:gd name="T44" fmla="*/ 25 w 25"/>
                <a:gd name="T45" fmla="*/ 28 h 45"/>
                <a:gd name="T46" fmla="*/ 25 w 25"/>
                <a:gd name="T47" fmla="*/ 2 h 45"/>
                <a:gd name="T48" fmla="*/ 25 w 25"/>
                <a:gd name="T49" fmla="*/ 1 h 45"/>
                <a:gd name="T50" fmla="*/ 25 w 25"/>
                <a:gd name="T51" fmla="*/ 1 h 45"/>
                <a:gd name="T52" fmla="*/ 25 w 25"/>
                <a:gd name="T53" fmla="*/ 0 h 45"/>
                <a:gd name="T54" fmla="*/ 25 w 25"/>
                <a:gd name="T5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" h="4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Freeform 65"/>
            <p:cNvSpPr>
              <a:spLocks/>
            </p:cNvSpPr>
            <p:nvPr userDrawn="1"/>
          </p:nvSpPr>
          <p:spPr bwMode="auto">
            <a:xfrm>
              <a:off x="3540126" y="5154613"/>
              <a:ext cx="125413" cy="69850"/>
            </a:xfrm>
            <a:custGeom>
              <a:avLst/>
              <a:gdLst>
                <a:gd name="T0" fmla="*/ 50 w 51"/>
                <a:gd name="T1" fmla="*/ 15 h 29"/>
                <a:gd name="T2" fmla="*/ 51 w 51"/>
                <a:gd name="T3" fmla="*/ 14 h 29"/>
                <a:gd name="T4" fmla="*/ 50 w 51"/>
                <a:gd name="T5" fmla="*/ 14 h 29"/>
                <a:gd name="T6" fmla="*/ 27 w 51"/>
                <a:gd name="T7" fmla="*/ 0 h 29"/>
                <a:gd name="T8" fmla="*/ 27 w 51"/>
                <a:gd name="T9" fmla="*/ 0 h 29"/>
                <a:gd name="T10" fmla="*/ 26 w 51"/>
                <a:gd name="T11" fmla="*/ 0 h 29"/>
                <a:gd name="T12" fmla="*/ 25 w 51"/>
                <a:gd name="T13" fmla="*/ 0 h 29"/>
                <a:gd name="T14" fmla="*/ 24 w 51"/>
                <a:gd name="T15" fmla="*/ 0 h 29"/>
                <a:gd name="T16" fmla="*/ 24 w 51"/>
                <a:gd name="T17" fmla="*/ 0 h 29"/>
                <a:gd name="T18" fmla="*/ 24 w 51"/>
                <a:gd name="T19" fmla="*/ 0 h 29"/>
                <a:gd name="T20" fmla="*/ 1 w 51"/>
                <a:gd name="T21" fmla="*/ 14 h 29"/>
                <a:gd name="T22" fmla="*/ 0 w 51"/>
                <a:gd name="T23" fmla="*/ 14 h 29"/>
                <a:gd name="T24" fmla="*/ 25 w 51"/>
                <a:gd name="T25" fmla="*/ 29 h 29"/>
                <a:gd name="T26" fmla="*/ 25 w 51"/>
                <a:gd name="T27" fmla="*/ 29 h 29"/>
                <a:gd name="T28" fmla="*/ 26 w 51"/>
                <a:gd name="T29" fmla="*/ 29 h 29"/>
                <a:gd name="T30" fmla="*/ 27 w 51"/>
                <a:gd name="T31" fmla="*/ 28 h 29"/>
                <a:gd name="T32" fmla="*/ 50 w 51"/>
                <a:gd name="T3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29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Freeform 66"/>
            <p:cNvSpPr>
              <a:spLocks noEditPoints="1"/>
            </p:cNvSpPr>
            <p:nvPr userDrawn="1"/>
          </p:nvSpPr>
          <p:spPr bwMode="auto">
            <a:xfrm>
              <a:off x="3944938" y="3741738"/>
              <a:ext cx="177800" cy="49213"/>
            </a:xfrm>
            <a:custGeom>
              <a:avLst/>
              <a:gdLst>
                <a:gd name="T0" fmla="*/ 4 w 72"/>
                <a:gd name="T1" fmla="*/ 20 h 20"/>
                <a:gd name="T2" fmla="*/ 68 w 72"/>
                <a:gd name="T3" fmla="*/ 20 h 20"/>
                <a:gd name="T4" fmla="*/ 72 w 72"/>
                <a:gd name="T5" fmla="*/ 16 h 20"/>
                <a:gd name="T6" fmla="*/ 72 w 72"/>
                <a:gd name="T7" fmla="*/ 3 h 20"/>
                <a:gd name="T8" fmla="*/ 68 w 72"/>
                <a:gd name="T9" fmla="*/ 0 h 20"/>
                <a:gd name="T10" fmla="*/ 4 w 72"/>
                <a:gd name="T11" fmla="*/ 0 h 20"/>
                <a:gd name="T12" fmla="*/ 0 w 72"/>
                <a:gd name="T13" fmla="*/ 3 h 20"/>
                <a:gd name="T14" fmla="*/ 0 w 72"/>
                <a:gd name="T15" fmla="*/ 16 h 20"/>
                <a:gd name="T16" fmla="*/ 4 w 72"/>
                <a:gd name="T17" fmla="*/ 20 h 20"/>
                <a:gd name="T18" fmla="*/ 46 w 72"/>
                <a:gd name="T19" fmla="*/ 10 h 20"/>
                <a:gd name="T20" fmla="*/ 62 w 72"/>
                <a:gd name="T21" fmla="*/ 10 h 20"/>
                <a:gd name="T22" fmla="*/ 62 w 72"/>
                <a:gd name="T23" fmla="*/ 15 h 20"/>
                <a:gd name="T24" fmla="*/ 46 w 72"/>
                <a:gd name="T25" fmla="*/ 15 h 20"/>
                <a:gd name="T26" fmla="*/ 46 w 72"/>
                <a:gd name="T27" fmla="*/ 10 h 20"/>
                <a:gd name="T28" fmla="*/ 7 w 72"/>
                <a:gd name="T29" fmla="*/ 4 h 20"/>
                <a:gd name="T30" fmla="*/ 9 w 72"/>
                <a:gd name="T31" fmla="*/ 6 h 20"/>
                <a:gd name="T32" fmla="*/ 7 w 72"/>
                <a:gd name="T33" fmla="*/ 9 h 20"/>
                <a:gd name="T34" fmla="*/ 5 w 72"/>
                <a:gd name="T35" fmla="*/ 6 h 20"/>
                <a:gd name="T36" fmla="*/ 7 w 72"/>
                <a:gd name="T3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0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2" name="Freeform 67"/>
            <p:cNvSpPr>
              <a:spLocks noEditPoints="1"/>
            </p:cNvSpPr>
            <p:nvPr userDrawn="1"/>
          </p:nvSpPr>
          <p:spPr bwMode="auto">
            <a:xfrm>
              <a:off x="3944938" y="3795713"/>
              <a:ext cx="177800" cy="49213"/>
            </a:xfrm>
            <a:custGeom>
              <a:avLst/>
              <a:gdLst>
                <a:gd name="T0" fmla="*/ 61 w 72"/>
                <a:gd name="T1" fmla="*/ 17 h 20"/>
                <a:gd name="T2" fmla="*/ 65 w 72"/>
                <a:gd name="T3" fmla="*/ 17 h 20"/>
                <a:gd name="T4" fmla="*/ 66 w 72"/>
                <a:gd name="T5" fmla="*/ 17 h 20"/>
                <a:gd name="T6" fmla="*/ 66 w 72"/>
                <a:gd name="T7" fmla="*/ 17 h 20"/>
                <a:gd name="T8" fmla="*/ 68 w 72"/>
                <a:gd name="T9" fmla="*/ 16 h 20"/>
                <a:gd name="T10" fmla="*/ 68 w 72"/>
                <a:gd name="T11" fmla="*/ 16 h 20"/>
                <a:gd name="T12" fmla="*/ 68 w 72"/>
                <a:gd name="T13" fmla="*/ 15 h 20"/>
                <a:gd name="T14" fmla="*/ 68 w 72"/>
                <a:gd name="T15" fmla="*/ 15 h 20"/>
                <a:gd name="T16" fmla="*/ 68 w 72"/>
                <a:gd name="T17" fmla="*/ 11 h 20"/>
                <a:gd name="T18" fmla="*/ 69 w 72"/>
                <a:gd name="T19" fmla="*/ 10 h 20"/>
                <a:gd name="T20" fmla="*/ 72 w 72"/>
                <a:gd name="T21" fmla="*/ 9 h 20"/>
                <a:gd name="T22" fmla="*/ 72 w 72"/>
                <a:gd name="T23" fmla="*/ 4 h 20"/>
                <a:gd name="T24" fmla="*/ 68 w 72"/>
                <a:gd name="T25" fmla="*/ 0 h 20"/>
                <a:gd name="T26" fmla="*/ 4 w 72"/>
                <a:gd name="T27" fmla="*/ 0 h 20"/>
                <a:gd name="T28" fmla="*/ 0 w 72"/>
                <a:gd name="T29" fmla="*/ 4 h 20"/>
                <a:gd name="T30" fmla="*/ 0 w 72"/>
                <a:gd name="T31" fmla="*/ 16 h 20"/>
                <a:gd name="T32" fmla="*/ 4 w 72"/>
                <a:gd name="T33" fmla="*/ 20 h 20"/>
                <a:gd name="T34" fmla="*/ 59 w 72"/>
                <a:gd name="T35" fmla="*/ 20 h 20"/>
                <a:gd name="T36" fmla="*/ 60 w 72"/>
                <a:gd name="T37" fmla="*/ 17 h 20"/>
                <a:gd name="T38" fmla="*/ 61 w 72"/>
                <a:gd name="T39" fmla="*/ 17 h 20"/>
                <a:gd name="T40" fmla="*/ 7 w 72"/>
                <a:gd name="T41" fmla="*/ 9 h 20"/>
                <a:gd name="T42" fmla="*/ 5 w 72"/>
                <a:gd name="T43" fmla="*/ 6 h 20"/>
                <a:gd name="T44" fmla="*/ 7 w 72"/>
                <a:gd name="T45" fmla="*/ 4 h 20"/>
                <a:gd name="T46" fmla="*/ 9 w 72"/>
                <a:gd name="T47" fmla="*/ 6 h 20"/>
                <a:gd name="T48" fmla="*/ 7 w 72"/>
                <a:gd name="T49" fmla="*/ 9 h 20"/>
                <a:gd name="T50" fmla="*/ 46 w 72"/>
                <a:gd name="T51" fmla="*/ 15 h 20"/>
                <a:gd name="T52" fmla="*/ 46 w 72"/>
                <a:gd name="T53" fmla="*/ 10 h 20"/>
                <a:gd name="T54" fmla="*/ 62 w 72"/>
                <a:gd name="T55" fmla="*/ 10 h 20"/>
                <a:gd name="T56" fmla="*/ 62 w 72"/>
                <a:gd name="T57" fmla="*/ 15 h 20"/>
                <a:gd name="T58" fmla="*/ 46 w 72"/>
                <a:gd name="T5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20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3" name="Freeform 68"/>
            <p:cNvSpPr>
              <a:spLocks noEditPoints="1"/>
            </p:cNvSpPr>
            <p:nvPr userDrawn="1"/>
          </p:nvSpPr>
          <p:spPr bwMode="auto">
            <a:xfrm>
              <a:off x="3944938" y="3849688"/>
              <a:ext cx="165100" cy="49213"/>
            </a:xfrm>
            <a:custGeom>
              <a:avLst/>
              <a:gdLst>
                <a:gd name="T0" fmla="*/ 67 w 67"/>
                <a:gd name="T1" fmla="*/ 20 h 20"/>
                <a:gd name="T2" fmla="*/ 66 w 67"/>
                <a:gd name="T3" fmla="*/ 19 h 20"/>
                <a:gd name="T4" fmla="*/ 65 w 67"/>
                <a:gd name="T5" fmla="*/ 17 h 20"/>
                <a:gd name="T6" fmla="*/ 64 w 67"/>
                <a:gd name="T7" fmla="*/ 17 h 20"/>
                <a:gd name="T8" fmla="*/ 64 w 67"/>
                <a:gd name="T9" fmla="*/ 17 h 20"/>
                <a:gd name="T10" fmla="*/ 64 w 67"/>
                <a:gd name="T11" fmla="*/ 17 h 20"/>
                <a:gd name="T12" fmla="*/ 60 w 67"/>
                <a:gd name="T13" fmla="*/ 17 h 20"/>
                <a:gd name="T14" fmla="*/ 59 w 67"/>
                <a:gd name="T15" fmla="*/ 17 h 20"/>
                <a:gd name="T16" fmla="*/ 58 w 67"/>
                <a:gd name="T17" fmla="*/ 15 h 20"/>
                <a:gd name="T18" fmla="*/ 46 w 67"/>
                <a:gd name="T19" fmla="*/ 15 h 20"/>
                <a:gd name="T20" fmla="*/ 46 w 67"/>
                <a:gd name="T21" fmla="*/ 10 h 20"/>
                <a:gd name="T22" fmla="*/ 58 w 67"/>
                <a:gd name="T23" fmla="*/ 10 h 20"/>
                <a:gd name="T24" fmla="*/ 61 w 67"/>
                <a:gd name="T25" fmla="*/ 8 h 20"/>
                <a:gd name="T26" fmla="*/ 61 w 67"/>
                <a:gd name="T27" fmla="*/ 7 h 20"/>
                <a:gd name="T28" fmla="*/ 61 w 67"/>
                <a:gd name="T29" fmla="*/ 7 h 20"/>
                <a:gd name="T30" fmla="*/ 61 w 67"/>
                <a:gd name="T31" fmla="*/ 5 h 20"/>
                <a:gd name="T32" fmla="*/ 61 w 67"/>
                <a:gd name="T33" fmla="*/ 5 h 20"/>
                <a:gd name="T34" fmla="*/ 62 w 67"/>
                <a:gd name="T35" fmla="*/ 5 h 20"/>
                <a:gd name="T36" fmla="*/ 61 w 67"/>
                <a:gd name="T37" fmla="*/ 4 h 20"/>
                <a:gd name="T38" fmla="*/ 58 w 67"/>
                <a:gd name="T39" fmla="*/ 1 h 20"/>
                <a:gd name="T40" fmla="*/ 58 w 67"/>
                <a:gd name="T41" fmla="*/ 0 h 20"/>
                <a:gd name="T42" fmla="*/ 58 w 67"/>
                <a:gd name="T43" fmla="*/ 0 h 20"/>
                <a:gd name="T44" fmla="*/ 4 w 67"/>
                <a:gd name="T45" fmla="*/ 0 h 20"/>
                <a:gd name="T46" fmla="*/ 0 w 67"/>
                <a:gd name="T47" fmla="*/ 4 h 20"/>
                <a:gd name="T48" fmla="*/ 0 w 67"/>
                <a:gd name="T49" fmla="*/ 16 h 20"/>
                <a:gd name="T50" fmla="*/ 4 w 67"/>
                <a:gd name="T51" fmla="*/ 20 h 20"/>
                <a:gd name="T52" fmla="*/ 66 w 67"/>
                <a:gd name="T53" fmla="*/ 20 h 20"/>
                <a:gd name="T54" fmla="*/ 67 w 67"/>
                <a:gd name="T55" fmla="*/ 20 h 20"/>
                <a:gd name="T56" fmla="*/ 7 w 67"/>
                <a:gd name="T57" fmla="*/ 9 h 20"/>
                <a:gd name="T58" fmla="*/ 5 w 67"/>
                <a:gd name="T59" fmla="*/ 6 h 20"/>
                <a:gd name="T60" fmla="*/ 7 w 67"/>
                <a:gd name="T61" fmla="*/ 4 h 20"/>
                <a:gd name="T62" fmla="*/ 9 w 67"/>
                <a:gd name="T63" fmla="*/ 6 h 20"/>
                <a:gd name="T64" fmla="*/ 7 w 67"/>
                <a:gd name="T6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" h="20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4" name="Freeform 69"/>
            <p:cNvSpPr>
              <a:spLocks noEditPoints="1"/>
            </p:cNvSpPr>
            <p:nvPr userDrawn="1"/>
          </p:nvSpPr>
          <p:spPr bwMode="auto">
            <a:xfrm>
              <a:off x="4089401" y="3821113"/>
              <a:ext cx="93663" cy="92075"/>
            </a:xfrm>
            <a:custGeom>
              <a:avLst/>
              <a:gdLst>
                <a:gd name="T0" fmla="*/ 33 w 38"/>
                <a:gd name="T1" fmla="*/ 11 h 38"/>
                <a:gd name="T2" fmla="*/ 31 w 38"/>
                <a:gd name="T3" fmla="*/ 10 h 38"/>
                <a:gd name="T4" fmla="*/ 29 w 38"/>
                <a:gd name="T5" fmla="*/ 6 h 38"/>
                <a:gd name="T6" fmla="*/ 29 w 38"/>
                <a:gd name="T7" fmla="*/ 6 h 38"/>
                <a:gd name="T8" fmla="*/ 26 w 38"/>
                <a:gd name="T9" fmla="*/ 1 h 38"/>
                <a:gd name="T10" fmla="*/ 21 w 38"/>
                <a:gd name="T11" fmla="*/ 5 h 38"/>
                <a:gd name="T12" fmla="*/ 21 w 38"/>
                <a:gd name="T13" fmla="*/ 5 h 38"/>
                <a:gd name="T14" fmla="*/ 19 w 38"/>
                <a:gd name="T15" fmla="*/ 4 h 38"/>
                <a:gd name="T16" fmla="*/ 15 w 38"/>
                <a:gd name="T17" fmla="*/ 0 h 38"/>
                <a:gd name="T18" fmla="*/ 11 w 38"/>
                <a:gd name="T19" fmla="*/ 2 h 38"/>
                <a:gd name="T20" fmla="*/ 11 w 38"/>
                <a:gd name="T21" fmla="*/ 5 h 38"/>
                <a:gd name="T22" fmla="*/ 10 w 38"/>
                <a:gd name="T23" fmla="*/ 8 h 38"/>
                <a:gd name="T24" fmla="*/ 7 w 38"/>
                <a:gd name="T25" fmla="*/ 10 h 38"/>
                <a:gd name="T26" fmla="*/ 3 w 38"/>
                <a:gd name="T27" fmla="*/ 9 h 38"/>
                <a:gd name="T28" fmla="*/ 1 w 38"/>
                <a:gd name="T29" fmla="*/ 12 h 38"/>
                <a:gd name="T30" fmla="*/ 4 w 38"/>
                <a:gd name="T31" fmla="*/ 14 h 38"/>
                <a:gd name="T32" fmla="*/ 5 w 38"/>
                <a:gd name="T33" fmla="*/ 17 h 38"/>
                <a:gd name="T34" fmla="*/ 5 w 38"/>
                <a:gd name="T35" fmla="*/ 19 h 38"/>
                <a:gd name="T36" fmla="*/ 3 w 38"/>
                <a:gd name="T37" fmla="*/ 22 h 38"/>
                <a:gd name="T38" fmla="*/ 2 w 38"/>
                <a:gd name="T39" fmla="*/ 27 h 38"/>
                <a:gd name="T40" fmla="*/ 5 w 38"/>
                <a:gd name="T41" fmla="*/ 27 h 38"/>
                <a:gd name="T42" fmla="*/ 8 w 38"/>
                <a:gd name="T43" fmla="*/ 28 h 38"/>
                <a:gd name="T44" fmla="*/ 9 w 38"/>
                <a:gd name="T45" fmla="*/ 29 h 38"/>
                <a:gd name="T46" fmla="*/ 10 w 38"/>
                <a:gd name="T47" fmla="*/ 32 h 38"/>
                <a:gd name="T48" fmla="*/ 10 w 38"/>
                <a:gd name="T49" fmla="*/ 32 h 38"/>
                <a:gd name="T50" fmla="*/ 9 w 38"/>
                <a:gd name="T51" fmla="*/ 35 h 38"/>
                <a:gd name="T52" fmla="*/ 14 w 38"/>
                <a:gd name="T53" fmla="*/ 35 h 38"/>
                <a:gd name="T54" fmla="*/ 17 w 38"/>
                <a:gd name="T55" fmla="*/ 34 h 38"/>
                <a:gd name="T56" fmla="*/ 19 w 38"/>
                <a:gd name="T57" fmla="*/ 34 h 38"/>
                <a:gd name="T58" fmla="*/ 22 w 38"/>
                <a:gd name="T59" fmla="*/ 35 h 38"/>
                <a:gd name="T60" fmla="*/ 24 w 38"/>
                <a:gd name="T61" fmla="*/ 38 h 38"/>
                <a:gd name="T62" fmla="*/ 27 w 38"/>
                <a:gd name="T63" fmla="*/ 33 h 38"/>
                <a:gd name="T64" fmla="*/ 27 w 38"/>
                <a:gd name="T65" fmla="*/ 33 h 38"/>
                <a:gd name="T66" fmla="*/ 29 w 38"/>
                <a:gd name="T67" fmla="*/ 29 h 38"/>
                <a:gd name="T68" fmla="*/ 32 w 38"/>
                <a:gd name="T69" fmla="*/ 28 h 38"/>
                <a:gd name="T70" fmla="*/ 35 w 38"/>
                <a:gd name="T71" fmla="*/ 29 h 38"/>
                <a:gd name="T72" fmla="*/ 35 w 38"/>
                <a:gd name="T73" fmla="*/ 24 h 38"/>
                <a:gd name="T74" fmla="*/ 34 w 38"/>
                <a:gd name="T75" fmla="*/ 21 h 38"/>
                <a:gd name="T76" fmla="*/ 34 w 38"/>
                <a:gd name="T77" fmla="*/ 19 h 38"/>
                <a:gd name="T78" fmla="*/ 38 w 38"/>
                <a:gd name="T79" fmla="*/ 15 h 38"/>
                <a:gd name="T80" fmla="*/ 34 w 38"/>
                <a:gd name="T81" fmla="*/ 11 h 38"/>
                <a:gd name="T82" fmla="*/ 19 w 38"/>
                <a:gd name="T83" fmla="*/ 27 h 38"/>
                <a:gd name="T84" fmla="*/ 13 w 38"/>
                <a:gd name="T85" fmla="*/ 24 h 38"/>
                <a:gd name="T86" fmla="*/ 12 w 38"/>
                <a:gd name="T87" fmla="*/ 16 h 38"/>
                <a:gd name="T88" fmla="*/ 19 w 38"/>
                <a:gd name="T89" fmla="*/ 11 h 38"/>
                <a:gd name="T90" fmla="*/ 27 w 38"/>
                <a:gd name="T9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" h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5" name="Oval 70"/>
            <p:cNvSpPr>
              <a:spLocks noChangeArrowheads="1"/>
            </p:cNvSpPr>
            <p:nvPr userDrawn="1"/>
          </p:nvSpPr>
          <p:spPr bwMode="auto">
            <a:xfrm>
              <a:off x="4127501" y="3857625"/>
              <a:ext cx="19050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Freeform 71"/>
            <p:cNvSpPr>
              <a:spLocks/>
            </p:cNvSpPr>
            <p:nvPr userDrawn="1"/>
          </p:nvSpPr>
          <p:spPr bwMode="auto">
            <a:xfrm>
              <a:off x="5548313" y="5219700"/>
              <a:ext cx="161925" cy="49213"/>
            </a:xfrm>
            <a:custGeom>
              <a:avLst/>
              <a:gdLst>
                <a:gd name="T0" fmla="*/ 0 w 66"/>
                <a:gd name="T1" fmla="*/ 0 h 20"/>
                <a:gd name="T2" fmla="*/ 0 w 66"/>
                <a:gd name="T3" fmla="*/ 12 h 20"/>
                <a:gd name="T4" fmla="*/ 29 w 66"/>
                <a:gd name="T5" fmla="*/ 19 h 20"/>
                <a:gd name="T6" fmla="*/ 30 w 66"/>
                <a:gd name="T7" fmla="*/ 19 h 20"/>
                <a:gd name="T8" fmla="*/ 31 w 66"/>
                <a:gd name="T9" fmla="*/ 19 h 20"/>
                <a:gd name="T10" fmla="*/ 33 w 66"/>
                <a:gd name="T11" fmla="*/ 20 h 20"/>
                <a:gd name="T12" fmla="*/ 35 w 66"/>
                <a:gd name="T13" fmla="*/ 19 h 20"/>
                <a:gd name="T14" fmla="*/ 36 w 66"/>
                <a:gd name="T15" fmla="*/ 19 h 20"/>
                <a:gd name="T16" fmla="*/ 36 w 66"/>
                <a:gd name="T17" fmla="*/ 19 h 20"/>
                <a:gd name="T18" fmla="*/ 66 w 66"/>
                <a:gd name="T19" fmla="*/ 12 h 20"/>
                <a:gd name="T20" fmla="*/ 66 w 66"/>
                <a:gd name="T21" fmla="*/ 0 h 20"/>
                <a:gd name="T22" fmla="*/ 33 w 66"/>
                <a:gd name="T23" fmla="*/ 6 h 20"/>
                <a:gd name="T24" fmla="*/ 0 w 66"/>
                <a:gd name="T2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20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Freeform 72"/>
            <p:cNvSpPr>
              <a:spLocks/>
            </p:cNvSpPr>
            <p:nvPr userDrawn="1"/>
          </p:nvSpPr>
          <p:spPr bwMode="auto">
            <a:xfrm>
              <a:off x="5548313" y="5303838"/>
              <a:ext cx="161925" cy="55563"/>
            </a:xfrm>
            <a:custGeom>
              <a:avLst/>
              <a:gdLst>
                <a:gd name="T0" fmla="*/ 0 w 66"/>
                <a:gd name="T1" fmla="*/ 0 h 23"/>
                <a:gd name="T2" fmla="*/ 0 w 66"/>
                <a:gd name="T3" fmla="*/ 11 h 23"/>
                <a:gd name="T4" fmla="*/ 0 w 66"/>
                <a:gd name="T5" fmla="*/ 11 h 23"/>
                <a:gd name="T6" fmla="*/ 33 w 66"/>
                <a:gd name="T7" fmla="*/ 23 h 23"/>
                <a:gd name="T8" fmla="*/ 66 w 66"/>
                <a:gd name="T9" fmla="*/ 11 h 23"/>
                <a:gd name="T10" fmla="*/ 66 w 66"/>
                <a:gd name="T11" fmla="*/ 11 h 23"/>
                <a:gd name="T12" fmla="*/ 66 w 66"/>
                <a:gd name="T13" fmla="*/ 0 h 23"/>
                <a:gd name="T14" fmla="*/ 33 w 66"/>
                <a:gd name="T15" fmla="*/ 7 h 23"/>
                <a:gd name="T16" fmla="*/ 0 w 6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3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8" name="Freeform 73"/>
            <p:cNvSpPr>
              <a:spLocks/>
            </p:cNvSpPr>
            <p:nvPr userDrawn="1"/>
          </p:nvSpPr>
          <p:spPr bwMode="auto">
            <a:xfrm>
              <a:off x="5548313" y="5262563"/>
              <a:ext cx="161925" cy="49213"/>
            </a:xfrm>
            <a:custGeom>
              <a:avLst/>
              <a:gdLst>
                <a:gd name="T0" fmla="*/ 36 w 66"/>
                <a:gd name="T1" fmla="*/ 7 h 20"/>
                <a:gd name="T2" fmla="*/ 33 w 66"/>
                <a:gd name="T3" fmla="*/ 7 h 20"/>
                <a:gd name="T4" fmla="*/ 29 w 66"/>
                <a:gd name="T5" fmla="*/ 7 h 20"/>
                <a:gd name="T6" fmla="*/ 7 w 66"/>
                <a:gd name="T7" fmla="*/ 3 h 20"/>
                <a:gd name="T8" fmla="*/ 0 w 66"/>
                <a:gd name="T9" fmla="*/ 0 h 20"/>
                <a:gd name="T10" fmla="*/ 0 w 66"/>
                <a:gd name="T11" fmla="*/ 12 h 20"/>
                <a:gd name="T12" fmla="*/ 33 w 66"/>
                <a:gd name="T13" fmla="*/ 20 h 20"/>
                <a:gd name="T14" fmla="*/ 66 w 66"/>
                <a:gd name="T15" fmla="*/ 12 h 20"/>
                <a:gd name="T16" fmla="*/ 66 w 66"/>
                <a:gd name="T17" fmla="*/ 0 h 20"/>
                <a:gd name="T18" fmla="*/ 59 w 66"/>
                <a:gd name="T19" fmla="*/ 3 h 20"/>
                <a:gd name="T20" fmla="*/ 36 w 66"/>
                <a:gd name="T2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20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9" name="Freeform 74"/>
            <p:cNvSpPr>
              <a:spLocks/>
            </p:cNvSpPr>
            <p:nvPr userDrawn="1"/>
          </p:nvSpPr>
          <p:spPr bwMode="auto">
            <a:xfrm>
              <a:off x="5548313" y="5170488"/>
              <a:ext cx="161925" cy="53975"/>
            </a:xfrm>
            <a:custGeom>
              <a:avLst/>
              <a:gdLst>
                <a:gd name="T0" fmla="*/ 66 w 66"/>
                <a:gd name="T1" fmla="*/ 11 h 22"/>
                <a:gd name="T2" fmla="*/ 33 w 66"/>
                <a:gd name="T3" fmla="*/ 0 h 22"/>
                <a:gd name="T4" fmla="*/ 0 w 66"/>
                <a:gd name="T5" fmla="*/ 11 h 22"/>
                <a:gd name="T6" fmla="*/ 0 w 66"/>
                <a:gd name="T7" fmla="*/ 12 h 22"/>
                <a:gd name="T8" fmla="*/ 0 w 66"/>
                <a:gd name="T9" fmla="*/ 15 h 22"/>
                <a:gd name="T10" fmla="*/ 33 w 66"/>
                <a:gd name="T11" fmla="*/ 22 h 22"/>
                <a:gd name="T12" fmla="*/ 66 w 66"/>
                <a:gd name="T13" fmla="*/ 15 h 22"/>
                <a:gd name="T14" fmla="*/ 66 w 66"/>
                <a:gd name="T15" fmla="*/ 12 h 22"/>
                <a:gd name="T16" fmla="*/ 66 w 66"/>
                <a:gd name="T1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2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0" name="Oval 75"/>
            <p:cNvSpPr>
              <a:spLocks noChangeArrowheads="1"/>
            </p:cNvSpPr>
            <p:nvPr userDrawn="1"/>
          </p:nvSpPr>
          <p:spPr bwMode="auto">
            <a:xfrm>
              <a:off x="6096001" y="56943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1" name="Oval 76"/>
            <p:cNvSpPr>
              <a:spLocks noChangeArrowheads="1"/>
            </p:cNvSpPr>
            <p:nvPr userDrawn="1"/>
          </p:nvSpPr>
          <p:spPr bwMode="auto">
            <a:xfrm>
              <a:off x="6015038" y="5811838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Freeform 77"/>
            <p:cNvSpPr>
              <a:spLocks noEditPoints="1"/>
            </p:cNvSpPr>
            <p:nvPr userDrawn="1"/>
          </p:nvSpPr>
          <p:spPr bwMode="auto">
            <a:xfrm>
              <a:off x="5921376" y="5614988"/>
              <a:ext cx="233363" cy="222250"/>
            </a:xfrm>
            <a:custGeom>
              <a:avLst/>
              <a:gdLst>
                <a:gd name="T0" fmla="*/ 86 w 95"/>
                <a:gd name="T1" fmla="*/ 20 h 90"/>
                <a:gd name="T2" fmla="*/ 95 w 95"/>
                <a:gd name="T3" fmla="*/ 11 h 90"/>
                <a:gd name="T4" fmla="*/ 86 w 95"/>
                <a:gd name="T5" fmla="*/ 3 h 90"/>
                <a:gd name="T6" fmla="*/ 77 w 95"/>
                <a:gd name="T7" fmla="*/ 11 h 90"/>
                <a:gd name="T8" fmla="*/ 80 w 95"/>
                <a:gd name="T9" fmla="*/ 18 h 90"/>
                <a:gd name="T10" fmla="*/ 70 w 95"/>
                <a:gd name="T11" fmla="*/ 30 h 90"/>
                <a:gd name="T12" fmla="*/ 51 w 95"/>
                <a:gd name="T13" fmla="*/ 12 h 90"/>
                <a:gd name="T14" fmla="*/ 32 w 95"/>
                <a:gd name="T15" fmla="*/ 26 h 90"/>
                <a:gd name="T16" fmla="*/ 25 w 95"/>
                <a:gd name="T17" fmla="*/ 25 h 90"/>
                <a:gd name="T18" fmla="*/ 24 w 95"/>
                <a:gd name="T19" fmla="*/ 25 h 90"/>
                <a:gd name="T20" fmla="*/ 16 w 95"/>
                <a:gd name="T21" fmla="*/ 15 h 90"/>
                <a:gd name="T22" fmla="*/ 19 w 95"/>
                <a:gd name="T23" fmla="*/ 9 h 90"/>
                <a:gd name="T24" fmla="*/ 10 w 95"/>
                <a:gd name="T25" fmla="*/ 0 h 90"/>
                <a:gd name="T26" fmla="*/ 1 w 95"/>
                <a:gd name="T27" fmla="*/ 9 h 90"/>
                <a:gd name="T28" fmla="*/ 10 w 95"/>
                <a:gd name="T29" fmla="*/ 18 h 90"/>
                <a:gd name="T30" fmla="*/ 13 w 95"/>
                <a:gd name="T31" fmla="*/ 17 h 90"/>
                <a:gd name="T32" fmla="*/ 19 w 95"/>
                <a:gd name="T33" fmla="*/ 26 h 90"/>
                <a:gd name="T34" fmla="*/ 5 w 95"/>
                <a:gd name="T35" fmla="*/ 45 h 90"/>
                <a:gd name="T36" fmla="*/ 18 w 95"/>
                <a:gd name="T37" fmla="*/ 65 h 90"/>
                <a:gd name="T38" fmla="*/ 12 w 95"/>
                <a:gd name="T39" fmla="*/ 71 h 90"/>
                <a:gd name="T40" fmla="*/ 8 w 95"/>
                <a:gd name="T41" fmla="*/ 70 h 90"/>
                <a:gd name="T42" fmla="*/ 0 w 95"/>
                <a:gd name="T43" fmla="*/ 79 h 90"/>
                <a:gd name="T44" fmla="*/ 8 w 95"/>
                <a:gd name="T45" fmla="*/ 88 h 90"/>
                <a:gd name="T46" fmla="*/ 17 w 95"/>
                <a:gd name="T47" fmla="*/ 79 h 90"/>
                <a:gd name="T48" fmla="*/ 15 w 95"/>
                <a:gd name="T49" fmla="*/ 73 h 90"/>
                <a:gd name="T50" fmla="*/ 23 w 95"/>
                <a:gd name="T51" fmla="*/ 66 h 90"/>
                <a:gd name="T52" fmla="*/ 25 w 95"/>
                <a:gd name="T53" fmla="*/ 66 h 90"/>
                <a:gd name="T54" fmla="*/ 44 w 95"/>
                <a:gd name="T55" fmla="*/ 66 h 90"/>
                <a:gd name="T56" fmla="*/ 44 w 95"/>
                <a:gd name="T57" fmla="*/ 80 h 90"/>
                <a:gd name="T58" fmla="*/ 48 w 95"/>
                <a:gd name="T59" fmla="*/ 80 h 90"/>
                <a:gd name="T60" fmla="*/ 48 w 95"/>
                <a:gd name="T61" fmla="*/ 66 h 90"/>
                <a:gd name="T62" fmla="*/ 68 w 95"/>
                <a:gd name="T63" fmla="*/ 66 h 90"/>
                <a:gd name="T64" fmla="*/ 77 w 95"/>
                <a:gd name="T65" fmla="*/ 74 h 90"/>
                <a:gd name="T66" fmla="*/ 73 w 95"/>
                <a:gd name="T67" fmla="*/ 81 h 90"/>
                <a:gd name="T68" fmla="*/ 82 w 95"/>
                <a:gd name="T69" fmla="*/ 90 h 90"/>
                <a:gd name="T70" fmla="*/ 91 w 95"/>
                <a:gd name="T71" fmla="*/ 81 h 90"/>
                <a:gd name="T72" fmla="*/ 82 w 95"/>
                <a:gd name="T73" fmla="*/ 72 h 90"/>
                <a:gd name="T74" fmla="*/ 81 w 95"/>
                <a:gd name="T75" fmla="*/ 73 h 90"/>
                <a:gd name="T76" fmla="*/ 81 w 95"/>
                <a:gd name="T77" fmla="*/ 72 h 90"/>
                <a:gd name="T78" fmla="*/ 74 w 95"/>
                <a:gd name="T79" fmla="*/ 66 h 90"/>
                <a:gd name="T80" fmla="*/ 87 w 95"/>
                <a:gd name="T81" fmla="*/ 49 h 90"/>
                <a:gd name="T82" fmla="*/ 73 w 95"/>
                <a:gd name="T83" fmla="*/ 33 h 90"/>
                <a:gd name="T84" fmla="*/ 84 w 95"/>
                <a:gd name="T85" fmla="*/ 20 h 90"/>
                <a:gd name="T86" fmla="*/ 86 w 95"/>
                <a:gd name="T87" fmla="*/ 20 h 90"/>
                <a:gd name="T88" fmla="*/ 71 w 95"/>
                <a:gd name="T89" fmla="*/ 32 h 90"/>
                <a:gd name="T90" fmla="*/ 71 w 95"/>
                <a:gd name="T91" fmla="*/ 32 h 90"/>
                <a:gd name="T92" fmla="*/ 71 w 95"/>
                <a:gd name="T93" fmla="*/ 32 h 90"/>
                <a:gd name="T94" fmla="*/ 71 w 95"/>
                <a:gd name="T95" fmla="*/ 32 h 90"/>
                <a:gd name="T96" fmla="*/ 71 w 95"/>
                <a:gd name="T97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90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Freeform 78"/>
            <p:cNvSpPr>
              <a:spLocks/>
            </p:cNvSpPr>
            <p:nvPr userDrawn="1"/>
          </p:nvSpPr>
          <p:spPr bwMode="auto">
            <a:xfrm>
              <a:off x="5076826" y="5735638"/>
              <a:ext cx="71438" cy="128588"/>
            </a:xfrm>
            <a:custGeom>
              <a:avLst/>
              <a:gdLst>
                <a:gd name="T0" fmla="*/ 25 w 29"/>
                <a:gd name="T1" fmla="*/ 38 h 52"/>
                <a:gd name="T2" fmla="*/ 19 w 29"/>
                <a:gd name="T3" fmla="*/ 35 h 52"/>
                <a:gd name="T4" fmla="*/ 16 w 29"/>
                <a:gd name="T5" fmla="*/ 27 h 52"/>
                <a:gd name="T6" fmla="*/ 19 w 29"/>
                <a:gd name="T7" fmla="*/ 19 h 52"/>
                <a:gd name="T8" fmla="*/ 22 w 29"/>
                <a:gd name="T9" fmla="*/ 16 h 52"/>
                <a:gd name="T10" fmla="*/ 16 w 29"/>
                <a:gd name="T11" fmla="*/ 10 h 52"/>
                <a:gd name="T12" fmla="*/ 16 w 29"/>
                <a:gd name="T13" fmla="*/ 8 h 52"/>
                <a:gd name="T14" fmla="*/ 23 w 29"/>
                <a:gd name="T15" fmla="*/ 0 h 52"/>
                <a:gd name="T16" fmla="*/ 8 w 29"/>
                <a:gd name="T17" fmla="*/ 8 h 52"/>
                <a:gd name="T18" fmla="*/ 0 w 29"/>
                <a:gd name="T19" fmla="*/ 27 h 52"/>
                <a:gd name="T20" fmla="*/ 8 w 29"/>
                <a:gd name="T21" fmla="*/ 46 h 52"/>
                <a:gd name="T22" fmla="*/ 18 w 29"/>
                <a:gd name="T23" fmla="*/ 52 h 52"/>
                <a:gd name="T24" fmla="*/ 29 w 29"/>
                <a:gd name="T25" fmla="*/ 45 h 52"/>
                <a:gd name="T26" fmla="*/ 25 w 29"/>
                <a:gd name="T27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52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4" name="Freeform 79"/>
            <p:cNvSpPr>
              <a:spLocks/>
            </p:cNvSpPr>
            <p:nvPr userDrawn="1"/>
          </p:nvSpPr>
          <p:spPr bwMode="auto">
            <a:xfrm>
              <a:off x="5280026" y="5735638"/>
              <a:ext cx="65088" cy="90488"/>
            </a:xfrm>
            <a:custGeom>
              <a:avLst/>
              <a:gdLst>
                <a:gd name="T0" fmla="*/ 9 w 26"/>
                <a:gd name="T1" fmla="*/ 9 h 37"/>
                <a:gd name="T2" fmla="*/ 9 w 26"/>
                <a:gd name="T3" fmla="*/ 10 h 37"/>
                <a:gd name="T4" fmla="*/ 3 w 26"/>
                <a:gd name="T5" fmla="*/ 16 h 37"/>
                <a:gd name="T6" fmla="*/ 7 w 26"/>
                <a:gd name="T7" fmla="*/ 19 h 37"/>
                <a:gd name="T8" fmla="*/ 10 w 26"/>
                <a:gd name="T9" fmla="*/ 27 h 37"/>
                <a:gd name="T10" fmla="*/ 10 w 26"/>
                <a:gd name="T11" fmla="*/ 29 h 37"/>
                <a:gd name="T12" fmla="*/ 16 w 26"/>
                <a:gd name="T13" fmla="*/ 37 h 37"/>
                <a:gd name="T14" fmla="*/ 26 w 26"/>
                <a:gd name="T15" fmla="*/ 31 h 37"/>
                <a:gd name="T16" fmla="*/ 26 w 26"/>
                <a:gd name="T17" fmla="*/ 27 h 37"/>
                <a:gd name="T18" fmla="*/ 18 w 26"/>
                <a:gd name="T19" fmla="*/ 8 h 37"/>
                <a:gd name="T20" fmla="*/ 0 w 26"/>
                <a:gd name="T21" fmla="*/ 0 h 37"/>
                <a:gd name="T22" fmla="*/ 9 w 26"/>
                <a:gd name="T23" fmla="*/ 8 h 37"/>
                <a:gd name="T24" fmla="*/ 9 w 26"/>
                <a:gd name="T25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37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5" name="Freeform 80"/>
            <p:cNvSpPr>
              <a:spLocks/>
            </p:cNvSpPr>
            <p:nvPr userDrawn="1"/>
          </p:nvSpPr>
          <p:spPr bwMode="auto">
            <a:xfrm>
              <a:off x="5251451" y="5816600"/>
              <a:ext cx="90488" cy="49213"/>
            </a:xfrm>
            <a:custGeom>
              <a:avLst/>
              <a:gdLst>
                <a:gd name="T0" fmla="*/ 27 w 37"/>
                <a:gd name="T1" fmla="*/ 8 h 20"/>
                <a:gd name="T2" fmla="*/ 26 w 37"/>
                <a:gd name="T3" fmla="*/ 7 h 20"/>
                <a:gd name="T4" fmla="*/ 21 w 37"/>
                <a:gd name="T5" fmla="*/ 0 h 20"/>
                <a:gd name="T6" fmla="*/ 19 w 37"/>
                <a:gd name="T7" fmla="*/ 2 h 20"/>
                <a:gd name="T8" fmla="*/ 8 w 37"/>
                <a:gd name="T9" fmla="*/ 4 h 20"/>
                <a:gd name="T10" fmla="*/ 0 w 37"/>
                <a:gd name="T11" fmla="*/ 9 h 20"/>
                <a:gd name="T12" fmla="*/ 7 w 37"/>
                <a:gd name="T13" fmla="*/ 20 h 20"/>
                <a:gd name="T14" fmla="*/ 11 w 37"/>
                <a:gd name="T15" fmla="*/ 20 h 20"/>
                <a:gd name="T16" fmla="*/ 30 w 37"/>
                <a:gd name="T17" fmla="*/ 13 h 20"/>
                <a:gd name="T18" fmla="*/ 37 w 37"/>
                <a:gd name="T19" fmla="*/ 2 h 20"/>
                <a:gd name="T20" fmla="*/ 28 w 37"/>
                <a:gd name="T21" fmla="*/ 8 h 20"/>
                <a:gd name="T22" fmla="*/ 27 w 37"/>
                <a:gd name="T2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6" name="Freeform 81"/>
            <p:cNvSpPr>
              <a:spLocks/>
            </p:cNvSpPr>
            <p:nvPr userDrawn="1"/>
          </p:nvSpPr>
          <p:spPr bwMode="auto">
            <a:xfrm>
              <a:off x="5122863" y="5735638"/>
              <a:ext cx="169863" cy="130175"/>
            </a:xfrm>
            <a:custGeom>
              <a:avLst/>
              <a:gdLst>
                <a:gd name="T0" fmla="*/ 49 w 69"/>
                <a:gd name="T1" fmla="*/ 40 h 53"/>
                <a:gd name="T2" fmla="*/ 56 w 69"/>
                <a:gd name="T3" fmla="*/ 36 h 53"/>
                <a:gd name="T4" fmla="*/ 55 w 69"/>
                <a:gd name="T5" fmla="*/ 34 h 53"/>
                <a:gd name="T6" fmla="*/ 47 w 69"/>
                <a:gd name="T7" fmla="*/ 27 h 53"/>
                <a:gd name="T8" fmla="*/ 55 w 69"/>
                <a:gd name="T9" fmla="*/ 19 h 53"/>
                <a:gd name="T10" fmla="*/ 63 w 69"/>
                <a:gd name="T11" fmla="*/ 15 h 53"/>
                <a:gd name="T12" fmla="*/ 69 w 69"/>
                <a:gd name="T13" fmla="*/ 9 h 53"/>
                <a:gd name="T14" fmla="*/ 60 w 69"/>
                <a:gd name="T15" fmla="*/ 0 h 53"/>
                <a:gd name="T16" fmla="*/ 44 w 69"/>
                <a:gd name="T17" fmla="*/ 7 h 53"/>
                <a:gd name="T18" fmla="*/ 36 w 69"/>
                <a:gd name="T19" fmla="*/ 16 h 53"/>
                <a:gd name="T20" fmla="*/ 27 w 69"/>
                <a:gd name="T21" fmla="*/ 8 h 53"/>
                <a:gd name="T22" fmla="*/ 9 w 69"/>
                <a:gd name="T23" fmla="*/ 0 h 53"/>
                <a:gd name="T24" fmla="*/ 0 w 69"/>
                <a:gd name="T25" fmla="*/ 9 h 53"/>
                <a:gd name="T26" fmla="*/ 7 w 69"/>
                <a:gd name="T27" fmla="*/ 15 h 53"/>
                <a:gd name="T28" fmla="*/ 8 w 69"/>
                <a:gd name="T29" fmla="*/ 15 h 53"/>
                <a:gd name="T30" fmla="*/ 16 w 69"/>
                <a:gd name="T31" fmla="*/ 19 h 53"/>
                <a:gd name="T32" fmla="*/ 24 w 69"/>
                <a:gd name="T33" fmla="*/ 27 h 53"/>
                <a:gd name="T34" fmla="*/ 16 w 69"/>
                <a:gd name="T35" fmla="*/ 35 h 53"/>
                <a:gd name="T36" fmla="*/ 10 w 69"/>
                <a:gd name="T37" fmla="*/ 38 h 53"/>
                <a:gd name="T38" fmla="*/ 14 w 69"/>
                <a:gd name="T39" fmla="*/ 45 h 53"/>
                <a:gd name="T40" fmla="*/ 14 w 69"/>
                <a:gd name="T41" fmla="*/ 46 h 53"/>
                <a:gd name="T42" fmla="*/ 14 w 69"/>
                <a:gd name="T43" fmla="*/ 47 h 53"/>
                <a:gd name="T44" fmla="*/ 4 w 69"/>
                <a:gd name="T45" fmla="*/ 53 h 53"/>
                <a:gd name="T46" fmla="*/ 8 w 69"/>
                <a:gd name="T47" fmla="*/ 53 h 53"/>
                <a:gd name="T48" fmla="*/ 27 w 69"/>
                <a:gd name="T49" fmla="*/ 46 h 53"/>
                <a:gd name="T50" fmla="*/ 36 w 69"/>
                <a:gd name="T51" fmla="*/ 37 h 53"/>
                <a:gd name="T52" fmla="*/ 44 w 69"/>
                <a:gd name="T53" fmla="*/ 46 h 53"/>
                <a:gd name="T54" fmla="*/ 54 w 69"/>
                <a:gd name="T55" fmla="*/ 52 h 53"/>
                <a:gd name="T56" fmla="*/ 48 w 69"/>
                <a:gd name="T57" fmla="*/ 42 h 53"/>
                <a:gd name="T58" fmla="*/ 49 w 69"/>
                <a:gd name="T59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9" h="53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7" name="Freeform 82"/>
            <p:cNvSpPr>
              <a:spLocks/>
            </p:cNvSpPr>
            <p:nvPr userDrawn="1"/>
          </p:nvSpPr>
          <p:spPr bwMode="auto">
            <a:xfrm>
              <a:off x="5076826" y="34353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Freeform 83"/>
            <p:cNvSpPr>
              <a:spLocks/>
            </p:cNvSpPr>
            <p:nvPr userDrawn="1"/>
          </p:nvSpPr>
          <p:spPr bwMode="auto">
            <a:xfrm>
              <a:off x="5076826" y="3471863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Freeform 84"/>
            <p:cNvSpPr>
              <a:spLocks/>
            </p:cNvSpPr>
            <p:nvPr userDrawn="1"/>
          </p:nvSpPr>
          <p:spPr bwMode="auto">
            <a:xfrm>
              <a:off x="5076826" y="3511550"/>
              <a:ext cx="22225" cy="22225"/>
            </a:xfrm>
            <a:custGeom>
              <a:avLst/>
              <a:gdLst>
                <a:gd name="T0" fmla="*/ 9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0 w 9"/>
                <a:gd name="T9" fmla="*/ 9 h 9"/>
                <a:gd name="T10" fmla="*/ 9 w 9"/>
                <a:gd name="T11" fmla="*/ 9 h 9"/>
                <a:gd name="T12" fmla="*/ 9 w 9"/>
                <a:gd name="T13" fmla="*/ 8 h 9"/>
                <a:gd name="T14" fmla="*/ 9 w 9"/>
                <a:gd name="T15" fmla="*/ 0 h 9"/>
                <a:gd name="T16" fmla="*/ 9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0" name="Freeform 85"/>
            <p:cNvSpPr>
              <a:spLocks noEditPoints="1"/>
            </p:cNvSpPr>
            <p:nvPr userDrawn="1"/>
          </p:nvSpPr>
          <p:spPr bwMode="auto">
            <a:xfrm>
              <a:off x="4986338" y="3430588"/>
              <a:ext cx="82550" cy="104775"/>
            </a:xfrm>
            <a:custGeom>
              <a:avLst/>
              <a:gdLst>
                <a:gd name="T0" fmla="*/ 34 w 34"/>
                <a:gd name="T1" fmla="*/ 22 h 43"/>
                <a:gd name="T2" fmla="*/ 25 w 34"/>
                <a:gd name="T3" fmla="*/ 16 h 43"/>
                <a:gd name="T4" fmla="*/ 25 w 34"/>
                <a:gd name="T5" fmla="*/ 20 h 43"/>
                <a:gd name="T6" fmla="*/ 14 w 34"/>
                <a:gd name="T7" fmla="*/ 20 h 43"/>
                <a:gd name="T8" fmla="*/ 14 w 34"/>
                <a:gd name="T9" fmla="*/ 19 h 43"/>
                <a:gd name="T10" fmla="*/ 25 w 34"/>
                <a:gd name="T11" fmla="*/ 8 h 43"/>
                <a:gd name="T12" fmla="*/ 27 w 34"/>
                <a:gd name="T13" fmla="*/ 10 h 43"/>
                <a:gd name="T14" fmla="*/ 30 w 34"/>
                <a:gd name="T15" fmla="*/ 0 h 43"/>
                <a:gd name="T16" fmla="*/ 19 w 34"/>
                <a:gd name="T17" fmla="*/ 3 h 43"/>
                <a:gd name="T18" fmla="*/ 22 w 34"/>
                <a:gd name="T19" fmla="*/ 5 h 43"/>
                <a:gd name="T20" fmla="*/ 11 w 34"/>
                <a:gd name="T21" fmla="*/ 16 h 43"/>
                <a:gd name="T22" fmla="*/ 7 w 34"/>
                <a:gd name="T23" fmla="*/ 14 h 43"/>
                <a:gd name="T24" fmla="*/ 0 w 34"/>
                <a:gd name="T25" fmla="*/ 22 h 43"/>
                <a:gd name="T26" fmla="*/ 7 w 34"/>
                <a:gd name="T27" fmla="*/ 29 h 43"/>
                <a:gd name="T28" fmla="*/ 12 w 34"/>
                <a:gd name="T29" fmla="*/ 28 h 43"/>
                <a:gd name="T30" fmla="*/ 22 w 34"/>
                <a:gd name="T31" fmla="*/ 38 h 43"/>
                <a:gd name="T32" fmla="*/ 19 w 34"/>
                <a:gd name="T33" fmla="*/ 41 h 43"/>
                <a:gd name="T34" fmla="*/ 30 w 34"/>
                <a:gd name="T35" fmla="*/ 43 h 43"/>
                <a:gd name="T36" fmla="*/ 27 w 34"/>
                <a:gd name="T37" fmla="*/ 33 h 43"/>
                <a:gd name="T38" fmla="*/ 25 w 34"/>
                <a:gd name="T39" fmla="*/ 35 h 43"/>
                <a:gd name="T40" fmla="*/ 14 w 34"/>
                <a:gd name="T41" fmla="*/ 25 h 43"/>
                <a:gd name="T42" fmla="*/ 14 w 34"/>
                <a:gd name="T43" fmla="*/ 24 h 43"/>
                <a:gd name="T44" fmla="*/ 25 w 34"/>
                <a:gd name="T45" fmla="*/ 24 h 43"/>
                <a:gd name="T46" fmla="*/ 25 w 34"/>
                <a:gd name="T47" fmla="*/ 27 h 43"/>
                <a:gd name="T48" fmla="*/ 34 w 34"/>
                <a:gd name="T49" fmla="*/ 22 h 43"/>
                <a:gd name="T50" fmla="*/ 7 w 34"/>
                <a:gd name="T51" fmla="*/ 25 h 43"/>
                <a:gd name="T52" fmla="*/ 4 w 34"/>
                <a:gd name="T53" fmla="*/ 22 h 43"/>
                <a:gd name="T54" fmla="*/ 7 w 34"/>
                <a:gd name="T55" fmla="*/ 18 h 43"/>
                <a:gd name="T56" fmla="*/ 11 w 34"/>
                <a:gd name="T57" fmla="*/ 22 h 43"/>
                <a:gd name="T58" fmla="*/ 7 w 34"/>
                <a:gd name="T5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43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1" name="Freeform 86"/>
            <p:cNvSpPr>
              <a:spLocks/>
            </p:cNvSpPr>
            <p:nvPr userDrawn="1"/>
          </p:nvSpPr>
          <p:spPr bwMode="auto">
            <a:xfrm>
              <a:off x="4029076" y="5175250"/>
              <a:ext cx="33338" cy="30163"/>
            </a:xfrm>
            <a:custGeom>
              <a:avLst/>
              <a:gdLst>
                <a:gd name="T0" fmla="*/ 7 w 14"/>
                <a:gd name="T1" fmla="*/ 0 h 12"/>
                <a:gd name="T2" fmla="*/ 0 w 14"/>
                <a:gd name="T3" fmla="*/ 8 h 12"/>
                <a:gd name="T4" fmla="*/ 0 w 14"/>
                <a:gd name="T5" fmla="*/ 12 h 12"/>
                <a:gd name="T6" fmla="*/ 14 w 14"/>
                <a:gd name="T7" fmla="*/ 12 h 12"/>
                <a:gd name="T8" fmla="*/ 14 w 14"/>
                <a:gd name="T9" fmla="*/ 8 h 12"/>
                <a:gd name="T10" fmla="*/ 7 w 14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2" name="Freeform 87"/>
            <p:cNvSpPr>
              <a:spLocks/>
            </p:cNvSpPr>
            <p:nvPr userDrawn="1"/>
          </p:nvSpPr>
          <p:spPr bwMode="auto">
            <a:xfrm>
              <a:off x="4041776" y="5219700"/>
              <a:ext cx="9525" cy="20638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4 h 8"/>
                <a:gd name="T6" fmla="*/ 0 w 4"/>
                <a:gd name="T7" fmla="*/ 8 h 8"/>
                <a:gd name="T8" fmla="*/ 0 w 4"/>
                <a:gd name="T9" fmla="*/ 8 h 8"/>
                <a:gd name="T10" fmla="*/ 4 w 4"/>
                <a:gd name="T11" fmla="*/ 8 h 8"/>
                <a:gd name="T12" fmla="*/ 4 w 4"/>
                <a:gd name="T13" fmla="*/ 8 h 8"/>
                <a:gd name="T14" fmla="*/ 4 w 4"/>
                <a:gd name="T15" fmla="*/ 4 h 8"/>
                <a:gd name="T16" fmla="*/ 4 w 4"/>
                <a:gd name="T17" fmla="*/ 2 h 8"/>
                <a:gd name="T18" fmla="*/ 2 w 4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3" name="Freeform 88"/>
            <p:cNvSpPr>
              <a:spLocks noEditPoints="1"/>
            </p:cNvSpPr>
            <p:nvPr userDrawn="1"/>
          </p:nvSpPr>
          <p:spPr bwMode="auto">
            <a:xfrm>
              <a:off x="3976688" y="5132388"/>
              <a:ext cx="138113" cy="158750"/>
            </a:xfrm>
            <a:custGeom>
              <a:avLst/>
              <a:gdLst>
                <a:gd name="T0" fmla="*/ 55 w 56"/>
                <a:gd name="T1" fmla="*/ 17 h 65"/>
                <a:gd name="T2" fmla="*/ 55 w 56"/>
                <a:gd name="T3" fmla="*/ 12 h 65"/>
                <a:gd name="T4" fmla="*/ 53 w 56"/>
                <a:gd name="T5" fmla="*/ 10 h 65"/>
                <a:gd name="T6" fmla="*/ 30 w 56"/>
                <a:gd name="T7" fmla="*/ 1 h 65"/>
                <a:gd name="T8" fmla="*/ 26 w 56"/>
                <a:gd name="T9" fmla="*/ 1 h 65"/>
                <a:gd name="T10" fmla="*/ 3 w 56"/>
                <a:gd name="T11" fmla="*/ 10 h 65"/>
                <a:gd name="T12" fmla="*/ 1 w 56"/>
                <a:gd name="T13" fmla="*/ 12 h 65"/>
                <a:gd name="T14" fmla="*/ 1 w 56"/>
                <a:gd name="T15" fmla="*/ 17 h 65"/>
                <a:gd name="T16" fmla="*/ 27 w 56"/>
                <a:gd name="T17" fmla="*/ 65 h 65"/>
                <a:gd name="T18" fmla="*/ 28 w 56"/>
                <a:gd name="T19" fmla="*/ 65 h 65"/>
                <a:gd name="T20" fmla="*/ 29 w 56"/>
                <a:gd name="T21" fmla="*/ 65 h 65"/>
                <a:gd name="T22" fmla="*/ 55 w 56"/>
                <a:gd name="T23" fmla="*/ 17 h 65"/>
                <a:gd name="T24" fmla="*/ 41 w 56"/>
                <a:gd name="T25" fmla="*/ 38 h 65"/>
                <a:gd name="T26" fmla="*/ 28 w 56"/>
                <a:gd name="T27" fmla="*/ 51 h 65"/>
                <a:gd name="T28" fmla="*/ 15 w 56"/>
                <a:gd name="T29" fmla="*/ 38 h 65"/>
                <a:gd name="T30" fmla="*/ 15 w 56"/>
                <a:gd name="T31" fmla="*/ 32 h 65"/>
                <a:gd name="T32" fmla="*/ 17 w 56"/>
                <a:gd name="T33" fmla="*/ 30 h 65"/>
                <a:gd name="T34" fmla="*/ 17 w 56"/>
                <a:gd name="T35" fmla="*/ 26 h 65"/>
                <a:gd name="T36" fmla="*/ 28 w 56"/>
                <a:gd name="T37" fmla="*/ 14 h 65"/>
                <a:gd name="T38" fmla="*/ 39 w 56"/>
                <a:gd name="T39" fmla="*/ 26 h 65"/>
                <a:gd name="T40" fmla="*/ 39 w 56"/>
                <a:gd name="T41" fmla="*/ 30 h 65"/>
                <a:gd name="T42" fmla="*/ 41 w 56"/>
                <a:gd name="T43" fmla="*/ 32 h 65"/>
                <a:gd name="T44" fmla="*/ 41 w 56"/>
                <a:gd name="T45" fmla="*/ 3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65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Freeform 89"/>
            <p:cNvSpPr>
              <a:spLocks noEditPoints="1"/>
            </p:cNvSpPr>
            <p:nvPr userDrawn="1"/>
          </p:nvSpPr>
          <p:spPr bwMode="auto">
            <a:xfrm>
              <a:off x="3273426" y="4706938"/>
              <a:ext cx="185738" cy="187325"/>
            </a:xfrm>
            <a:custGeom>
              <a:avLst/>
              <a:gdLst>
                <a:gd name="T0" fmla="*/ 30 w 76"/>
                <a:gd name="T1" fmla="*/ 73 h 76"/>
                <a:gd name="T2" fmla="*/ 33 w 76"/>
                <a:gd name="T3" fmla="*/ 76 h 76"/>
                <a:gd name="T4" fmla="*/ 42 w 76"/>
                <a:gd name="T5" fmla="*/ 76 h 76"/>
                <a:gd name="T6" fmla="*/ 45 w 76"/>
                <a:gd name="T7" fmla="*/ 73 h 76"/>
                <a:gd name="T8" fmla="*/ 46 w 76"/>
                <a:gd name="T9" fmla="*/ 68 h 76"/>
                <a:gd name="T10" fmla="*/ 53 w 76"/>
                <a:gd name="T11" fmla="*/ 65 h 76"/>
                <a:gd name="T12" fmla="*/ 57 w 76"/>
                <a:gd name="T13" fmla="*/ 68 h 76"/>
                <a:gd name="T14" fmla="*/ 62 w 76"/>
                <a:gd name="T15" fmla="*/ 68 h 76"/>
                <a:gd name="T16" fmla="*/ 68 w 76"/>
                <a:gd name="T17" fmla="*/ 62 h 76"/>
                <a:gd name="T18" fmla="*/ 68 w 76"/>
                <a:gd name="T19" fmla="*/ 57 h 76"/>
                <a:gd name="T20" fmla="*/ 65 w 76"/>
                <a:gd name="T21" fmla="*/ 53 h 76"/>
                <a:gd name="T22" fmla="*/ 68 w 76"/>
                <a:gd name="T23" fmla="*/ 46 h 76"/>
                <a:gd name="T24" fmla="*/ 73 w 76"/>
                <a:gd name="T25" fmla="*/ 45 h 76"/>
                <a:gd name="T26" fmla="*/ 76 w 76"/>
                <a:gd name="T27" fmla="*/ 42 h 76"/>
                <a:gd name="T28" fmla="*/ 76 w 76"/>
                <a:gd name="T29" fmla="*/ 34 h 76"/>
                <a:gd name="T30" fmla="*/ 73 w 76"/>
                <a:gd name="T31" fmla="*/ 30 h 76"/>
                <a:gd name="T32" fmla="*/ 68 w 76"/>
                <a:gd name="T33" fmla="*/ 30 h 76"/>
                <a:gd name="T34" fmla="*/ 65 w 76"/>
                <a:gd name="T35" fmla="*/ 23 h 76"/>
                <a:gd name="T36" fmla="*/ 68 w 76"/>
                <a:gd name="T37" fmla="*/ 19 h 76"/>
                <a:gd name="T38" fmla="*/ 68 w 76"/>
                <a:gd name="T39" fmla="*/ 14 h 76"/>
                <a:gd name="T40" fmla="*/ 62 w 76"/>
                <a:gd name="T41" fmla="*/ 8 h 76"/>
                <a:gd name="T42" fmla="*/ 57 w 76"/>
                <a:gd name="T43" fmla="*/ 8 h 76"/>
                <a:gd name="T44" fmla="*/ 53 w 76"/>
                <a:gd name="T45" fmla="*/ 11 h 76"/>
                <a:gd name="T46" fmla="*/ 46 w 76"/>
                <a:gd name="T47" fmla="*/ 8 h 76"/>
                <a:gd name="T48" fmla="*/ 45 w 76"/>
                <a:gd name="T49" fmla="*/ 3 h 76"/>
                <a:gd name="T50" fmla="*/ 42 w 76"/>
                <a:gd name="T51" fmla="*/ 0 h 76"/>
                <a:gd name="T52" fmla="*/ 34 w 76"/>
                <a:gd name="T53" fmla="*/ 0 h 76"/>
                <a:gd name="T54" fmla="*/ 30 w 76"/>
                <a:gd name="T55" fmla="*/ 3 h 76"/>
                <a:gd name="T56" fmla="*/ 30 w 76"/>
                <a:gd name="T57" fmla="*/ 8 h 76"/>
                <a:gd name="T58" fmla="*/ 22 w 76"/>
                <a:gd name="T59" fmla="*/ 11 h 76"/>
                <a:gd name="T60" fmla="*/ 18 w 76"/>
                <a:gd name="T61" fmla="*/ 8 h 76"/>
                <a:gd name="T62" fmla="*/ 13 w 76"/>
                <a:gd name="T63" fmla="*/ 8 h 76"/>
                <a:gd name="T64" fmla="*/ 8 w 76"/>
                <a:gd name="T65" fmla="*/ 14 h 76"/>
                <a:gd name="T66" fmla="*/ 7 w 76"/>
                <a:gd name="T67" fmla="*/ 19 h 76"/>
                <a:gd name="T68" fmla="*/ 11 w 76"/>
                <a:gd name="T69" fmla="*/ 23 h 76"/>
                <a:gd name="T70" fmla="*/ 8 w 76"/>
                <a:gd name="T71" fmla="*/ 30 h 76"/>
                <a:gd name="T72" fmla="*/ 3 w 76"/>
                <a:gd name="T73" fmla="*/ 31 h 76"/>
                <a:gd name="T74" fmla="*/ 0 w 76"/>
                <a:gd name="T75" fmla="*/ 34 h 76"/>
                <a:gd name="T76" fmla="*/ 0 w 76"/>
                <a:gd name="T77" fmla="*/ 42 h 76"/>
                <a:gd name="T78" fmla="*/ 3 w 76"/>
                <a:gd name="T79" fmla="*/ 46 h 76"/>
                <a:gd name="T80" fmla="*/ 8 w 76"/>
                <a:gd name="T81" fmla="*/ 46 h 76"/>
                <a:gd name="T82" fmla="*/ 11 w 76"/>
                <a:gd name="T83" fmla="*/ 53 h 76"/>
                <a:gd name="T84" fmla="*/ 7 w 76"/>
                <a:gd name="T85" fmla="*/ 57 h 76"/>
                <a:gd name="T86" fmla="*/ 8 w 76"/>
                <a:gd name="T87" fmla="*/ 62 h 76"/>
                <a:gd name="T88" fmla="*/ 13 w 76"/>
                <a:gd name="T89" fmla="*/ 68 h 76"/>
                <a:gd name="T90" fmla="*/ 18 w 76"/>
                <a:gd name="T91" fmla="*/ 68 h 76"/>
                <a:gd name="T92" fmla="*/ 22 w 76"/>
                <a:gd name="T93" fmla="*/ 65 h 76"/>
                <a:gd name="T94" fmla="*/ 29 w 76"/>
                <a:gd name="T95" fmla="*/ 68 h 76"/>
                <a:gd name="T96" fmla="*/ 30 w 76"/>
                <a:gd name="T97" fmla="*/ 73 h 76"/>
                <a:gd name="T98" fmla="*/ 24 w 76"/>
                <a:gd name="T99" fmla="*/ 38 h 76"/>
                <a:gd name="T100" fmla="*/ 38 w 76"/>
                <a:gd name="T101" fmla="*/ 24 h 76"/>
                <a:gd name="T102" fmla="*/ 51 w 76"/>
                <a:gd name="T103" fmla="*/ 38 h 76"/>
                <a:gd name="T104" fmla="*/ 38 w 76"/>
                <a:gd name="T105" fmla="*/ 51 h 76"/>
                <a:gd name="T106" fmla="*/ 24 w 76"/>
                <a:gd name="T107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Freeform 90"/>
            <p:cNvSpPr>
              <a:spLocks/>
            </p:cNvSpPr>
            <p:nvPr userDrawn="1"/>
          </p:nvSpPr>
          <p:spPr bwMode="auto">
            <a:xfrm>
              <a:off x="4708526" y="5332413"/>
              <a:ext cx="84138" cy="33338"/>
            </a:xfrm>
            <a:custGeom>
              <a:avLst/>
              <a:gdLst>
                <a:gd name="T0" fmla="*/ 28 w 53"/>
                <a:gd name="T1" fmla="*/ 21 h 21"/>
                <a:gd name="T2" fmla="*/ 51 w 53"/>
                <a:gd name="T3" fmla="*/ 14 h 21"/>
                <a:gd name="T4" fmla="*/ 53 w 53"/>
                <a:gd name="T5" fmla="*/ 0 h 21"/>
                <a:gd name="T6" fmla="*/ 3 w 53"/>
                <a:gd name="T7" fmla="*/ 4 h 21"/>
                <a:gd name="T8" fmla="*/ 0 w 53"/>
                <a:gd name="T9" fmla="*/ 16 h 21"/>
                <a:gd name="T10" fmla="*/ 20 w 53"/>
                <a:gd name="T11" fmla="*/ 19 h 21"/>
                <a:gd name="T12" fmla="*/ 28 w 5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6" name="Freeform 91"/>
            <p:cNvSpPr>
              <a:spLocks/>
            </p:cNvSpPr>
            <p:nvPr userDrawn="1"/>
          </p:nvSpPr>
          <p:spPr bwMode="auto">
            <a:xfrm>
              <a:off x="4646613" y="5308600"/>
              <a:ext cx="74613" cy="73025"/>
            </a:xfrm>
            <a:custGeom>
              <a:avLst/>
              <a:gdLst>
                <a:gd name="T0" fmla="*/ 19 w 30"/>
                <a:gd name="T1" fmla="*/ 30 h 30"/>
                <a:gd name="T2" fmla="*/ 22 w 30"/>
                <a:gd name="T3" fmla="*/ 21 h 30"/>
                <a:gd name="T4" fmla="*/ 25 w 30"/>
                <a:gd name="T5" fmla="*/ 10 h 30"/>
                <a:gd name="T6" fmla="*/ 26 w 30"/>
                <a:gd name="T7" fmla="*/ 9 h 30"/>
                <a:gd name="T8" fmla="*/ 30 w 30"/>
                <a:gd name="T9" fmla="*/ 9 h 30"/>
                <a:gd name="T10" fmla="*/ 24 w 30"/>
                <a:gd name="T11" fmla="*/ 0 h 30"/>
                <a:gd name="T12" fmla="*/ 24 w 30"/>
                <a:gd name="T13" fmla="*/ 0 h 30"/>
                <a:gd name="T14" fmla="*/ 17 w 30"/>
                <a:gd name="T15" fmla="*/ 4 h 30"/>
                <a:gd name="T16" fmla="*/ 0 w 30"/>
                <a:gd name="T17" fmla="*/ 14 h 30"/>
                <a:gd name="T18" fmla="*/ 7 w 30"/>
                <a:gd name="T19" fmla="*/ 29 h 30"/>
                <a:gd name="T20" fmla="*/ 19 w 30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7" name="Freeform 92"/>
            <p:cNvSpPr>
              <a:spLocks/>
            </p:cNvSpPr>
            <p:nvPr userDrawn="1"/>
          </p:nvSpPr>
          <p:spPr bwMode="auto">
            <a:xfrm>
              <a:off x="4622801" y="5229225"/>
              <a:ext cx="66675" cy="106363"/>
            </a:xfrm>
            <a:custGeom>
              <a:avLst/>
              <a:gdLst>
                <a:gd name="T0" fmla="*/ 9 w 27"/>
                <a:gd name="T1" fmla="*/ 43 h 43"/>
                <a:gd name="T2" fmla="*/ 9 w 27"/>
                <a:gd name="T3" fmla="*/ 43 h 43"/>
                <a:gd name="T4" fmla="*/ 24 w 27"/>
                <a:gd name="T5" fmla="*/ 35 h 43"/>
                <a:gd name="T6" fmla="*/ 24 w 27"/>
                <a:gd name="T7" fmla="*/ 34 h 43"/>
                <a:gd name="T8" fmla="*/ 27 w 27"/>
                <a:gd name="T9" fmla="*/ 10 h 43"/>
                <a:gd name="T10" fmla="*/ 20 w 27"/>
                <a:gd name="T11" fmla="*/ 0 h 43"/>
                <a:gd name="T12" fmla="*/ 8 w 27"/>
                <a:gd name="T13" fmla="*/ 20 h 43"/>
                <a:gd name="T14" fmla="*/ 8 w 27"/>
                <a:gd name="T15" fmla="*/ 20 h 43"/>
                <a:gd name="T16" fmla="*/ 0 w 27"/>
                <a:gd name="T17" fmla="*/ 31 h 43"/>
                <a:gd name="T18" fmla="*/ 9 w 27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3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8" name="Freeform 93"/>
            <p:cNvSpPr>
              <a:spLocks/>
            </p:cNvSpPr>
            <p:nvPr userDrawn="1"/>
          </p:nvSpPr>
          <p:spPr bwMode="auto">
            <a:xfrm>
              <a:off x="4646613" y="5159375"/>
              <a:ext cx="49213" cy="98425"/>
            </a:xfrm>
            <a:custGeom>
              <a:avLst/>
              <a:gdLst>
                <a:gd name="T0" fmla="*/ 14 w 31"/>
                <a:gd name="T1" fmla="*/ 12 h 62"/>
                <a:gd name="T2" fmla="*/ 2 w 31"/>
                <a:gd name="T3" fmla="*/ 55 h 62"/>
                <a:gd name="T4" fmla="*/ 0 w 31"/>
                <a:gd name="T5" fmla="*/ 62 h 62"/>
                <a:gd name="T6" fmla="*/ 5 w 31"/>
                <a:gd name="T7" fmla="*/ 55 h 62"/>
                <a:gd name="T8" fmla="*/ 14 w 31"/>
                <a:gd name="T9" fmla="*/ 40 h 62"/>
                <a:gd name="T10" fmla="*/ 14 w 31"/>
                <a:gd name="T11" fmla="*/ 40 h 62"/>
                <a:gd name="T12" fmla="*/ 16 w 31"/>
                <a:gd name="T13" fmla="*/ 38 h 62"/>
                <a:gd name="T14" fmla="*/ 31 w 31"/>
                <a:gd name="T15" fmla="*/ 15 h 62"/>
                <a:gd name="T16" fmla="*/ 17 w 31"/>
                <a:gd name="T17" fmla="*/ 0 h 62"/>
                <a:gd name="T18" fmla="*/ 14 w 31"/>
                <a:gd name="T19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2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9" name="Freeform 94"/>
            <p:cNvSpPr>
              <a:spLocks/>
            </p:cNvSpPr>
            <p:nvPr userDrawn="1"/>
          </p:nvSpPr>
          <p:spPr bwMode="auto">
            <a:xfrm>
              <a:off x="4776788" y="5273675"/>
              <a:ext cx="39688" cy="49213"/>
            </a:xfrm>
            <a:custGeom>
              <a:avLst/>
              <a:gdLst>
                <a:gd name="T0" fmla="*/ 17 w 25"/>
                <a:gd name="T1" fmla="*/ 24 h 31"/>
                <a:gd name="T2" fmla="*/ 25 w 25"/>
                <a:gd name="T3" fmla="*/ 11 h 31"/>
                <a:gd name="T4" fmla="*/ 0 w 25"/>
                <a:gd name="T5" fmla="*/ 0 h 31"/>
                <a:gd name="T6" fmla="*/ 13 w 25"/>
                <a:gd name="T7" fmla="*/ 31 h 31"/>
                <a:gd name="T8" fmla="*/ 17 w 25"/>
                <a:gd name="T9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Freeform 95"/>
            <p:cNvSpPr>
              <a:spLocks/>
            </p:cNvSpPr>
            <p:nvPr userDrawn="1"/>
          </p:nvSpPr>
          <p:spPr bwMode="auto">
            <a:xfrm>
              <a:off x="4776788" y="5245100"/>
              <a:ext cx="34925" cy="36513"/>
            </a:xfrm>
            <a:custGeom>
              <a:avLst/>
              <a:gdLst>
                <a:gd name="T0" fmla="*/ 0 w 22"/>
                <a:gd name="T1" fmla="*/ 15 h 23"/>
                <a:gd name="T2" fmla="*/ 22 w 22"/>
                <a:gd name="T3" fmla="*/ 23 h 23"/>
                <a:gd name="T4" fmla="*/ 22 w 22"/>
                <a:gd name="T5" fmla="*/ 4 h 23"/>
                <a:gd name="T6" fmla="*/ 17 w 22"/>
                <a:gd name="T7" fmla="*/ 0 h 23"/>
                <a:gd name="T8" fmla="*/ 0 w 22"/>
                <a:gd name="T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Freeform 96"/>
            <p:cNvSpPr>
              <a:spLocks/>
            </p:cNvSpPr>
            <p:nvPr userDrawn="1"/>
          </p:nvSpPr>
          <p:spPr bwMode="auto">
            <a:xfrm>
              <a:off x="4572001" y="5213350"/>
              <a:ext cx="77788" cy="65088"/>
            </a:xfrm>
            <a:custGeom>
              <a:avLst/>
              <a:gdLst>
                <a:gd name="T0" fmla="*/ 0 w 32"/>
                <a:gd name="T1" fmla="*/ 27 h 27"/>
                <a:gd name="T2" fmla="*/ 27 w 32"/>
                <a:gd name="T3" fmla="*/ 25 h 27"/>
                <a:gd name="T4" fmla="*/ 32 w 32"/>
                <a:gd name="T5" fmla="*/ 5 h 27"/>
                <a:gd name="T6" fmla="*/ 20 w 32"/>
                <a:gd name="T7" fmla="*/ 0 h 27"/>
                <a:gd name="T8" fmla="*/ 20 w 32"/>
                <a:gd name="T9" fmla="*/ 13 h 27"/>
                <a:gd name="T10" fmla="*/ 20 w 32"/>
                <a:gd name="T11" fmla="*/ 13 h 27"/>
                <a:gd name="T12" fmla="*/ 19 w 32"/>
                <a:gd name="T13" fmla="*/ 14 h 27"/>
                <a:gd name="T14" fmla="*/ 0 w 32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7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2" name="Freeform 97"/>
            <p:cNvSpPr>
              <a:spLocks/>
            </p:cNvSpPr>
            <p:nvPr userDrawn="1"/>
          </p:nvSpPr>
          <p:spPr bwMode="auto">
            <a:xfrm>
              <a:off x="4654551" y="5133975"/>
              <a:ext cx="88900" cy="47625"/>
            </a:xfrm>
            <a:custGeom>
              <a:avLst/>
              <a:gdLst>
                <a:gd name="T0" fmla="*/ 8 w 36"/>
                <a:gd name="T1" fmla="*/ 7 h 19"/>
                <a:gd name="T2" fmla="*/ 8 w 36"/>
                <a:gd name="T3" fmla="*/ 7 h 19"/>
                <a:gd name="T4" fmla="*/ 8 w 36"/>
                <a:gd name="T5" fmla="*/ 7 h 19"/>
                <a:gd name="T6" fmla="*/ 8 w 36"/>
                <a:gd name="T7" fmla="*/ 7 h 19"/>
                <a:gd name="T8" fmla="*/ 8 w 36"/>
                <a:gd name="T9" fmla="*/ 7 h 19"/>
                <a:gd name="T10" fmla="*/ 19 w 36"/>
                <a:gd name="T11" fmla="*/ 19 h 19"/>
                <a:gd name="T12" fmla="*/ 32 w 36"/>
                <a:gd name="T13" fmla="*/ 19 h 19"/>
                <a:gd name="T14" fmla="*/ 36 w 36"/>
                <a:gd name="T15" fmla="*/ 12 h 19"/>
                <a:gd name="T16" fmla="*/ 36 w 36"/>
                <a:gd name="T17" fmla="*/ 12 h 19"/>
                <a:gd name="T18" fmla="*/ 27 w 36"/>
                <a:gd name="T19" fmla="*/ 0 h 19"/>
                <a:gd name="T20" fmla="*/ 26 w 36"/>
                <a:gd name="T21" fmla="*/ 0 h 19"/>
                <a:gd name="T22" fmla="*/ 8 w 36"/>
                <a:gd name="T23" fmla="*/ 2 h 19"/>
                <a:gd name="T24" fmla="*/ 0 w 36"/>
                <a:gd name="T25" fmla="*/ 6 h 19"/>
                <a:gd name="T26" fmla="*/ 7 w 36"/>
                <a:gd name="T27" fmla="*/ 7 h 19"/>
                <a:gd name="T28" fmla="*/ 8 w 36"/>
                <a:gd name="T2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3" name="Freeform 98"/>
            <p:cNvSpPr>
              <a:spLocks/>
            </p:cNvSpPr>
            <p:nvPr userDrawn="1"/>
          </p:nvSpPr>
          <p:spPr bwMode="auto">
            <a:xfrm>
              <a:off x="4730751" y="5137150"/>
              <a:ext cx="100013" cy="95250"/>
            </a:xfrm>
            <a:custGeom>
              <a:avLst/>
              <a:gdLst>
                <a:gd name="T0" fmla="*/ 12 w 41"/>
                <a:gd name="T1" fmla="*/ 6 h 39"/>
                <a:gd name="T2" fmla="*/ 13 w 41"/>
                <a:gd name="T3" fmla="*/ 6 h 39"/>
                <a:gd name="T4" fmla="*/ 14 w 41"/>
                <a:gd name="T5" fmla="*/ 6 h 39"/>
                <a:gd name="T6" fmla="*/ 30 w 41"/>
                <a:gd name="T7" fmla="*/ 30 h 39"/>
                <a:gd name="T8" fmla="*/ 30 w 41"/>
                <a:gd name="T9" fmla="*/ 31 h 39"/>
                <a:gd name="T10" fmla="*/ 28 w 41"/>
                <a:gd name="T11" fmla="*/ 38 h 39"/>
                <a:gd name="T12" fmla="*/ 28 w 41"/>
                <a:gd name="T13" fmla="*/ 39 h 39"/>
                <a:gd name="T14" fmla="*/ 28 w 41"/>
                <a:gd name="T15" fmla="*/ 39 h 39"/>
                <a:gd name="T16" fmla="*/ 41 w 41"/>
                <a:gd name="T17" fmla="*/ 28 h 39"/>
                <a:gd name="T18" fmla="*/ 38 w 41"/>
                <a:gd name="T19" fmla="*/ 19 h 39"/>
                <a:gd name="T20" fmla="*/ 21 w 41"/>
                <a:gd name="T21" fmla="*/ 6 h 39"/>
                <a:gd name="T22" fmla="*/ 0 w 41"/>
                <a:gd name="T23" fmla="*/ 0 h 39"/>
                <a:gd name="T24" fmla="*/ 7 w 41"/>
                <a:gd name="T25" fmla="*/ 9 h 39"/>
                <a:gd name="T26" fmla="*/ 12 w 41"/>
                <a:gd name="T27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4" name="Freeform 99"/>
            <p:cNvSpPr>
              <a:spLocks/>
            </p:cNvSpPr>
            <p:nvPr userDrawn="1"/>
          </p:nvSpPr>
          <p:spPr bwMode="auto">
            <a:xfrm>
              <a:off x="4686301" y="5257800"/>
              <a:ext cx="90488" cy="53975"/>
            </a:xfrm>
            <a:custGeom>
              <a:avLst/>
              <a:gdLst>
                <a:gd name="T0" fmla="*/ 31 w 37"/>
                <a:gd name="T1" fmla="*/ 0 h 22"/>
                <a:gd name="T2" fmla="*/ 31 w 37"/>
                <a:gd name="T3" fmla="*/ 0 h 22"/>
                <a:gd name="T4" fmla="*/ 11 w 37"/>
                <a:gd name="T5" fmla="*/ 12 h 22"/>
                <a:gd name="T6" fmla="*/ 9 w 37"/>
                <a:gd name="T7" fmla="*/ 12 h 22"/>
                <a:gd name="T8" fmla="*/ 3 w 37"/>
                <a:gd name="T9" fmla="*/ 3 h 22"/>
                <a:gd name="T10" fmla="*/ 0 w 37"/>
                <a:gd name="T11" fmla="*/ 22 h 22"/>
                <a:gd name="T12" fmla="*/ 14 w 37"/>
                <a:gd name="T13" fmla="*/ 14 h 22"/>
                <a:gd name="T14" fmla="*/ 14 w 37"/>
                <a:gd name="T15" fmla="*/ 14 h 22"/>
                <a:gd name="T16" fmla="*/ 34 w 37"/>
                <a:gd name="T17" fmla="*/ 4 h 22"/>
                <a:gd name="T18" fmla="*/ 37 w 37"/>
                <a:gd name="T19" fmla="*/ 1 h 22"/>
                <a:gd name="T20" fmla="*/ 31 w 37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5" name="Freeform 100"/>
            <p:cNvSpPr>
              <a:spLocks/>
            </p:cNvSpPr>
            <p:nvPr userDrawn="1"/>
          </p:nvSpPr>
          <p:spPr bwMode="auto">
            <a:xfrm>
              <a:off x="4679951" y="5186363"/>
              <a:ext cx="63500" cy="33338"/>
            </a:xfrm>
            <a:custGeom>
              <a:avLst/>
              <a:gdLst>
                <a:gd name="T0" fmla="*/ 13 w 40"/>
                <a:gd name="T1" fmla="*/ 0 h 21"/>
                <a:gd name="T2" fmla="*/ 0 w 40"/>
                <a:gd name="T3" fmla="*/ 21 h 21"/>
                <a:gd name="T4" fmla="*/ 34 w 40"/>
                <a:gd name="T5" fmla="*/ 17 h 21"/>
                <a:gd name="T6" fmla="*/ 34 w 40"/>
                <a:gd name="T7" fmla="*/ 17 h 21"/>
                <a:gd name="T8" fmla="*/ 34 w 40"/>
                <a:gd name="T9" fmla="*/ 17 h 21"/>
                <a:gd name="T10" fmla="*/ 40 w 40"/>
                <a:gd name="T11" fmla="*/ 17 h 21"/>
                <a:gd name="T12" fmla="*/ 34 w 40"/>
                <a:gd name="T13" fmla="*/ 0 h 21"/>
                <a:gd name="T14" fmla="*/ 13 w 40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1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Freeform 101"/>
            <p:cNvSpPr>
              <a:spLocks/>
            </p:cNvSpPr>
            <p:nvPr userDrawn="1"/>
          </p:nvSpPr>
          <p:spPr bwMode="auto">
            <a:xfrm>
              <a:off x="4711701" y="5273675"/>
              <a:ext cx="77788" cy="57150"/>
            </a:xfrm>
            <a:custGeom>
              <a:avLst/>
              <a:gdLst>
                <a:gd name="T0" fmla="*/ 0 w 49"/>
                <a:gd name="T1" fmla="*/ 20 h 36"/>
                <a:gd name="T2" fmla="*/ 10 w 49"/>
                <a:gd name="T3" fmla="*/ 36 h 36"/>
                <a:gd name="T4" fmla="*/ 49 w 49"/>
                <a:gd name="T5" fmla="*/ 33 h 36"/>
                <a:gd name="T6" fmla="*/ 37 w 49"/>
                <a:gd name="T7" fmla="*/ 0 h 36"/>
                <a:gd name="T8" fmla="*/ 7 w 49"/>
                <a:gd name="T9" fmla="*/ 16 h 36"/>
                <a:gd name="T10" fmla="*/ 0 w 49"/>
                <a:gd name="T11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6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Freeform 102"/>
            <p:cNvSpPr>
              <a:spLocks/>
            </p:cNvSpPr>
            <p:nvPr userDrawn="1"/>
          </p:nvSpPr>
          <p:spPr bwMode="auto">
            <a:xfrm>
              <a:off x="4676776" y="5218113"/>
              <a:ext cx="88900" cy="60325"/>
            </a:xfrm>
            <a:custGeom>
              <a:avLst/>
              <a:gdLst>
                <a:gd name="T0" fmla="*/ 36 w 56"/>
                <a:gd name="T1" fmla="*/ 0 h 38"/>
                <a:gd name="T2" fmla="*/ 2 w 56"/>
                <a:gd name="T3" fmla="*/ 4 h 38"/>
                <a:gd name="T4" fmla="*/ 0 w 56"/>
                <a:gd name="T5" fmla="*/ 6 h 38"/>
                <a:gd name="T6" fmla="*/ 22 w 56"/>
                <a:gd name="T7" fmla="*/ 38 h 38"/>
                <a:gd name="T8" fmla="*/ 36 w 56"/>
                <a:gd name="T9" fmla="*/ 31 h 38"/>
                <a:gd name="T10" fmla="*/ 51 w 56"/>
                <a:gd name="T11" fmla="*/ 21 h 38"/>
                <a:gd name="T12" fmla="*/ 51 w 56"/>
                <a:gd name="T13" fmla="*/ 21 h 38"/>
                <a:gd name="T14" fmla="*/ 53 w 56"/>
                <a:gd name="T15" fmla="*/ 20 h 38"/>
                <a:gd name="T16" fmla="*/ 56 w 56"/>
                <a:gd name="T17" fmla="*/ 0 h 38"/>
                <a:gd name="T18" fmla="*/ 45 w 56"/>
                <a:gd name="T19" fmla="*/ 0 h 38"/>
                <a:gd name="T20" fmla="*/ 36 w 5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8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8" name="Freeform 103"/>
            <p:cNvSpPr>
              <a:spLocks/>
            </p:cNvSpPr>
            <p:nvPr userDrawn="1"/>
          </p:nvSpPr>
          <p:spPr bwMode="auto">
            <a:xfrm>
              <a:off x="4738688" y="5159375"/>
              <a:ext cx="60325" cy="95250"/>
            </a:xfrm>
            <a:custGeom>
              <a:avLst/>
              <a:gdLst>
                <a:gd name="T0" fmla="*/ 22 w 25"/>
                <a:gd name="T1" fmla="*/ 31 h 39"/>
                <a:gd name="T2" fmla="*/ 22 w 25"/>
                <a:gd name="T3" fmla="*/ 29 h 39"/>
                <a:gd name="T4" fmla="*/ 22 w 25"/>
                <a:gd name="T5" fmla="*/ 29 h 39"/>
                <a:gd name="T6" fmla="*/ 25 w 25"/>
                <a:gd name="T7" fmla="*/ 21 h 39"/>
                <a:gd name="T8" fmla="*/ 9 w 25"/>
                <a:gd name="T9" fmla="*/ 0 h 39"/>
                <a:gd name="T10" fmla="*/ 5 w 25"/>
                <a:gd name="T11" fmla="*/ 3 h 39"/>
                <a:gd name="T12" fmla="*/ 4 w 25"/>
                <a:gd name="T13" fmla="*/ 3 h 39"/>
                <a:gd name="T14" fmla="*/ 4 w 25"/>
                <a:gd name="T15" fmla="*/ 4 h 39"/>
                <a:gd name="T16" fmla="*/ 0 w 25"/>
                <a:gd name="T17" fmla="*/ 10 h 39"/>
                <a:gd name="T18" fmla="*/ 5 w 25"/>
                <a:gd name="T19" fmla="*/ 22 h 39"/>
                <a:gd name="T20" fmla="*/ 12 w 25"/>
                <a:gd name="T21" fmla="*/ 22 h 39"/>
                <a:gd name="T22" fmla="*/ 13 w 25"/>
                <a:gd name="T23" fmla="*/ 22 h 39"/>
                <a:gd name="T24" fmla="*/ 13 w 25"/>
                <a:gd name="T25" fmla="*/ 23 h 39"/>
                <a:gd name="T26" fmla="*/ 11 w 25"/>
                <a:gd name="T27" fmla="*/ 37 h 39"/>
                <a:gd name="T28" fmla="*/ 11 w 25"/>
                <a:gd name="T29" fmla="*/ 38 h 39"/>
                <a:gd name="T30" fmla="*/ 18 w 25"/>
                <a:gd name="T31" fmla="*/ 39 h 39"/>
                <a:gd name="T32" fmla="*/ 25 w 25"/>
                <a:gd name="T33" fmla="*/ 33 h 39"/>
                <a:gd name="T34" fmla="*/ 25 w 25"/>
                <a:gd name="T35" fmla="*/ 33 h 39"/>
                <a:gd name="T36" fmla="*/ 22 w 25"/>
                <a:gd name="T37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39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9" name="Freeform 104"/>
            <p:cNvSpPr>
              <a:spLocks/>
            </p:cNvSpPr>
            <p:nvPr userDrawn="1"/>
          </p:nvSpPr>
          <p:spPr bwMode="auto">
            <a:xfrm>
              <a:off x="4708526" y="5359400"/>
              <a:ext cx="93663" cy="57150"/>
            </a:xfrm>
            <a:custGeom>
              <a:avLst/>
              <a:gdLst>
                <a:gd name="T0" fmla="*/ 53 w 59"/>
                <a:gd name="T1" fmla="*/ 0 h 36"/>
                <a:gd name="T2" fmla="*/ 42 w 59"/>
                <a:gd name="T3" fmla="*/ 4 h 36"/>
                <a:gd name="T4" fmla="*/ 28 w 59"/>
                <a:gd name="T5" fmla="*/ 8 h 36"/>
                <a:gd name="T6" fmla="*/ 26 w 59"/>
                <a:gd name="T7" fmla="*/ 8 h 36"/>
                <a:gd name="T8" fmla="*/ 26 w 59"/>
                <a:gd name="T9" fmla="*/ 8 h 36"/>
                <a:gd name="T10" fmla="*/ 0 w 59"/>
                <a:gd name="T11" fmla="*/ 2 h 36"/>
                <a:gd name="T12" fmla="*/ 9 w 59"/>
                <a:gd name="T13" fmla="*/ 36 h 36"/>
                <a:gd name="T14" fmla="*/ 37 w 59"/>
                <a:gd name="T15" fmla="*/ 30 h 36"/>
                <a:gd name="T16" fmla="*/ 59 w 59"/>
                <a:gd name="T17" fmla="*/ 19 h 36"/>
                <a:gd name="T18" fmla="*/ 56 w 59"/>
                <a:gd name="T19" fmla="*/ 13 h 36"/>
                <a:gd name="T20" fmla="*/ 53 w 59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36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0" name="Freeform 105"/>
            <p:cNvSpPr>
              <a:spLocks/>
            </p:cNvSpPr>
            <p:nvPr userDrawn="1"/>
          </p:nvSpPr>
          <p:spPr bwMode="auto">
            <a:xfrm>
              <a:off x="4797426" y="5291138"/>
              <a:ext cx="50800" cy="93663"/>
            </a:xfrm>
            <a:custGeom>
              <a:avLst/>
              <a:gdLst>
                <a:gd name="T0" fmla="*/ 6 w 21"/>
                <a:gd name="T1" fmla="*/ 9 h 38"/>
                <a:gd name="T2" fmla="*/ 6 w 21"/>
                <a:gd name="T3" fmla="*/ 9 h 38"/>
                <a:gd name="T4" fmla="*/ 0 w 21"/>
                <a:gd name="T5" fmla="*/ 16 h 38"/>
                <a:gd name="T6" fmla="*/ 0 w 21"/>
                <a:gd name="T7" fmla="*/ 16 h 38"/>
                <a:gd name="T8" fmla="*/ 0 w 21"/>
                <a:gd name="T9" fmla="*/ 25 h 38"/>
                <a:gd name="T10" fmla="*/ 0 w 21"/>
                <a:gd name="T11" fmla="*/ 25 h 38"/>
                <a:gd name="T12" fmla="*/ 0 w 21"/>
                <a:gd name="T13" fmla="*/ 26 h 38"/>
                <a:gd name="T14" fmla="*/ 4 w 21"/>
                <a:gd name="T15" fmla="*/ 38 h 38"/>
                <a:gd name="T16" fmla="*/ 9 w 21"/>
                <a:gd name="T17" fmla="*/ 32 h 38"/>
                <a:gd name="T18" fmla="*/ 17 w 21"/>
                <a:gd name="T19" fmla="*/ 19 h 38"/>
                <a:gd name="T20" fmla="*/ 21 w 21"/>
                <a:gd name="T21" fmla="*/ 4 h 38"/>
                <a:gd name="T22" fmla="*/ 10 w 21"/>
                <a:gd name="T23" fmla="*/ 0 h 38"/>
                <a:gd name="T24" fmla="*/ 6 w 21"/>
                <a:gd name="T2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38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1" name="Freeform 106"/>
            <p:cNvSpPr>
              <a:spLocks/>
            </p:cNvSpPr>
            <p:nvPr userDrawn="1"/>
          </p:nvSpPr>
          <p:spPr bwMode="auto">
            <a:xfrm>
              <a:off x="4646613" y="5370513"/>
              <a:ext cx="69850" cy="46038"/>
            </a:xfrm>
            <a:custGeom>
              <a:avLst/>
              <a:gdLst>
                <a:gd name="T0" fmla="*/ 21 w 28"/>
                <a:gd name="T1" fmla="*/ 7 h 19"/>
                <a:gd name="T2" fmla="*/ 20 w 28"/>
                <a:gd name="T3" fmla="*/ 8 h 19"/>
                <a:gd name="T4" fmla="*/ 20 w 28"/>
                <a:gd name="T5" fmla="*/ 8 h 19"/>
                <a:gd name="T6" fmla="*/ 7 w 28"/>
                <a:gd name="T7" fmla="*/ 7 h 19"/>
                <a:gd name="T8" fmla="*/ 7 w 28"/>
                <a:gd name="T9" fmla="*/ 7 h 19"/>
                <a:gd name="T10" fmla="*/ 6 w 28"/>
                <a:gd name="T11" fmla="*/ 7 h 19"/>
                <a:gd name="T12" fmla="*/ 0 w 28"/>
                <a:gd name="T13" fmla="*/ 14 h 19"/>
                <a:gd name="T14" fmla="*/ 9 w 28"/>
                <a:gd name="T15" fmla="*/ 17 h 19"/>
                <a:gd name="T16" fmla="*/ 28 w 28"/>
                <a:gd name="T17" fmla="*/ 19 h 19"/>
                <a:gd name="T18" fmla="*/ 23 w 28"/>
                <a:gd name="T19" fmla="*/ 0 h 19"/>
                <a:gd name="T20" fmla="*/ 21 w 28"/>
                <a:gd name="T2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9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Freeform 107"/>
            <p:cNvSpPr>
              <a:spLocks/>
            </p:cNvSpPr>
            <p:nvPr userDrawn="1"/>
          </p:nvSpPr>
          <p:spPr bwMode="auto">
            <a:xfrm>
              <a:off x="4583113" y="5349875"/>
              <a:ext cx="74613" cy="52388"/>
            </a:xfrm>
            <a:custGeom>
              <a:avLst/>
              <a:gdLst>
                <a:gd name="T0" fmla="*/ 29 w 30"/>
                <a:gd name="T1" fmla="*/ 14 h 21"/>
                <a:gd name="T2" fmla="*/ 28 w 30"/>
                <a:gd name="T3" fmla="*/ 12 h 21"/>
                <a:gd name="T4" fmla="*/ 17 w 30"/>
                <a:gd name="T5" fmla="*/ 2 h 21"/>
                <a:gd name="T6" fmla="*/ 0 w 30"/>
                <a:gd name="T7" fmla="*/ 0 h 21"/>
                <a:gd name="T8" fmla="*/ 10 w 30"/>
                <a:gd name="T9" fmla="*/ 15 h 21"/>
                <a:gd name="T10" fmla="*/ 23 w 30"/>
                <a:gd name="T11" fmla="*/ 21 h 21"/>
                <a:gd name="T12" fmla="*/ 30 w 30"/>
                <a:gd name="T13" fmla="*/ 14 h 21"/>
                <a:gd name="T14" fmla="*/ 29 w 3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1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Freeform 108"/>
            <p:cNvSpPr>
              <a:spLocks/>
            </p:cNvSpPr>
            <p:nvPr userDrawn="1"/>
          </p:nvSpPr>
          <p:spPr bwMode="auto">
            <a:xfrm>
              <a:off x="4803776" y="5213350"/>
              <a:ext cx="47625" cy="82550"/>
            </a:xfrm>
            <a:custGeom>
              <a:avLst/>
              <a:gdLst>
                <a:gd name="T0" fmla="*/ 14 w 19"/>
                <a:gd name="T1" fmla="*/ 5 h 34"/>
                <a:gd name="T2" fmla="*/ 12 w 19"/>
                <a:gd name="T3" fmla="*/ 0 h 34"/>
                <a:gd name="T4" fmla="*/ 0 w 19"/>
                <a:gd name="T5" fmla="*/ 9 h 34"/>
                <a:gd name="T6" fmla="*/ 1 w 19"/>
                <a:gd name="T7" fmla="*/ 10 h 34"/>
                <a:gd name="T8" fmla="*/ 1 w 19"/>
                <a:gd name="T9" fmla="*/ 10 h 34"/>
                <a:gd name="T10" fmla="*/ 1 w 19"/>
                <a:gd name="T11" fmla="*/ 10 h 34"/>
                <a:gd name="T12" fmla="*/ 6 w 19"/>
                <a:gd name="T13" fmla="*/ 14 h 34"/>
                <a:gd name="T14" fmla="*/ 6 w 19"/>
                <a:gd name="T15" fmla="*/ 15 h 34"/>
                <a:gd name="T16" fmla="*/ 5 w 19"/>
                <a:gd name="T17" fmla="*/ 29 h 34"/>
                <a:gd name="T18" fmla="*/ 17 w 19"/>
                <a:gd name="T19" fmla="*/ 33 h 34"/>
                <a:gd name="T20" fmla="*/ 19 w 19"/>
                <a:gd name="T21" fmla="*/ 34 h 34"/>
                <a:gd name="T22" fmla="*/ 18 w 19"/>
                <a:gd name="T23" fmla="*/ 20 h 34"/>
                <a:gd name="T24" fmla="*/ 14 w 19"/>
                <a:gd name="T25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4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4" name="Freeform 109"/>
            <p:cNvSpPr>
              <a:spLocks/>
            </p:cNvSpPr>
            <p:nvPr userDrawn="1"/>
          </p:nvSpPr>
          <p:spPr bwMode="auto">
            <a:xfrm>
              <a:off x="4564063" y="5278438"/>
              <a:ext cx="68263" cy="65088"/>
            </a:xfrm>
            <a:custGeom>
              <a:avLst/>
              <a:gdLst>
                <a:gd name="T0" fmla="*/ 43 w 43"/>
                <a:gd name="T1" fmla="*/ 0 h 41"/>
                <a:gd name="T2" fmla="*/ 0 w 43"/>
                <a:gd name="T3" fmla="*/ 5 h 41"/>
                <a:gd name="T4" fmla="*/ 9 w 43"/>
                <a:gd name="T5" fmla="*/ 41 h 41"/>
                <a:gd name="T6" fmla="*/ 9 w 43"/>
                <a:gd name="T7" fmla="*/ 41 h 41"/>
                <a:gd name="T8" fmla="*/ 32 w 43"/>
                <a:gd name="T9" fmla="*/ 16 h 41"/>
                <a:gd name="T10" fmla="*/ 43 w 43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1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5" name="Freeform 110"/>
            <p:cNvSpPr>
              <a:spLocks/>
            </p:cNvSpPr>
            <p:nvPr userDrawn="1"/>
          </p:nvSpPr>
          <p:spPr bwMode="auto">
            <a:xfrm>
              <a:off x="4583113" y="5311775"/>
              <a:ext cx="76200" cy="68263"/>
            </a:xfrm>
            <a:custGeom>
              <a:avLst/>
              <a:gdLst>
                <a:gd name="T0" fmla="*/ 19 w 31"/>
                <a:gd name="T1" fmla="*/ 16 h 28"/>
                <a:gd name="T2" fmla="*/ 31 w 31"/>
                <a:gd name="T3" fmla="*/ 27 h 28"/>
                <a:gd name="T4" fmla="*/ 31 w 31"/>
                <a:gd name="T5" fmla="*/ 28 h 28"/>
                <a:gd name="T6" fmla="*/ 31 w 31"/>
                <a:gd name="T7" fmla="*/ 28 h 28"/>
                <a:gd name="T8" fmla="*/ 31 w 31"/>
                <a:gd name="T9" fmla="*/ 28 h 28"/>
                <a:gd name="T10" fmla="*/ 23 w 31"/>
                <a:gd name="T11" fmla="*/ 12 h 28"/>
                <a:gd name="T12" fmla="*/ 20 w 31"/>
                <a:gd name="T13" fmla="*/ 7 h 28"/>
                <a:gd name="T14" fmla="*/ 14 w 31"/>
                <a:gd name="T15" fmla="*/ 0 h 28"/>
                <a:gd name="T16" fmla="*/ 11 w 31"/>
                <a:gd name="T17" fmla="*/ 5 h 28"/>
                <a:gd name="T18" fmla="*/ 0 w 31"/>
                <a:gd name="T19" fmla="*/ 14 h 28"/>
                <a:gd name="T20" fmla="*/ 18 w 31"/>
                <a:gd name="T21" fmla="*/ 15 h 28"/>
                <a:gd name="T22" fmla="*/ 19 w 31"/>
                <a:gd name="T23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6" name="Freeform 111"/>
            <p:cNvSpPr>
              <a:spLocks/>
            </p:cNvSpPr>
            <p:nvPr userDrawn="1"/>
          </p:nvSpPr>
          <p:spPr bwMode="auto">
            <a:xfrm>
              <a:off x="4603751" y="5154613"/>
              <a:ext cx="41275" cy="31750"/>
            </a:xfrm>
            <a:custGeom>
              <a:avLst/>
              <a:gdLst>
                <a:gd name="T0" fmla="*/ 26 w 26"/>
                <a:gd name="T1" fmla="*/ 0 h 20"/>
                <a:gd name="T2" fmla="*/ 24 w 26"/>
                <a:gd name="T3" fmla="*/ 0 h 20"/>
                <a:gd name="T4" fmla="*/ 23 w 26"/>
                <a:gd name="T5" fmla="*/ 0 h 20"/>
                <a:gd name="T6" fmla="*/ 0 w 26"/>
                <a:gd name="T7" fmla="*/ 17 h 20"/>
                <a:gd name="T8" fmla="*/ 15 w 26"/>
                <a:gd name="T9" fmla="*/ 20 h 20"/>
                <a:gd name="T10" fmla="*/ 26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7" name="Freeform 112"/>
            <p:cNvSpPr>
              <a:spLocks/>
            </p:cNvSpPr>
            <p:nvPr userDrawn="1"/>
          </p:nvSpPr>
          <p:spPr bwMode="auto">
            <a:xfrm>
              <a:off x="4581526" y="5187950"/>
              <a:ext cx="76200" cy="34925"/>
            </a:xfrm>
            <a:custGeom>
              <a:avLst/>
              <a:gdLst>
                <a:gd name="T0" fmla="*/ 14 w 31"/>
                <a:gd name="T1" fmla="*/ 6 h 14"/>
                <a:gd name="T2" fmla="*/ 14 w 31"/>
                <a:gd name="T3" fmla="*/ 6 h 14"/>
                <a:gd name="T4" fmla="*/ 14 w 31"/>
                <a:gd name="T5" fmla="*/ 6 h 14"/>
                <a:gd name="T6" fmla="*/ 15 w 31"/>
                <a:gd name="T7" fmla="*/ 6 h 14"/>
                <a:gd name="T8" fmla="*/ 15 w 31"/>
                <a:gd name="T9" fmla="*/ 7 h 14"/>
                <a:gd name="T10" fmla="*/ 15 w 31"/>
                <a:gd name="T11" fmla="*/ 7 h 14"/>
                <a:gd name="T12" fmla="*/ 23 w 31"/>
                <a:gd name="T13" fmla="*/ 10 h 14"/>
                <a:gd name="T14" fmla="*/ 29 w 31"/>
                <a:gd name="T15" fmla="*/ 13 h 14"/>
                <a:gd name="T16" fmla="*/ 31 w 31"/>
                <a:gd name="T17" fmla="*/ 4 h 14"/>
                <a:gd name="T18" fmla="*/ 29 w 31"/>
                <a:gd name="T19" fmla="*/ 4 h 14"/>
                <a:gd name="T20" fmla="*/ 23 w 31"/>
                <a:gd name="T21" fmla="*/ 6 h 14"/>
                <a:gd name="T22" fmla="*/ 21 w 31"/>
                <a:gd name="T23" fmla="*/ 6 h 14"/>
                <a:gd name="T24" fmla="*/ 19 w 31"/>
                <a:gd name="T25" fmla="*/ 2 h 14"/>
                <a:gd name="T26" fmla="*/ 6 w 31"/>
                <a:gd name="T27" fmla="*/ 0 h 14"/>
                <a:gd name="T28" fmla="*/ 0 w 31"/>
                <a:gd name="T29" fmla="*/ 14 h 14"/>
                <a:gd name="T30" fmla="*/ 14 w 31"/>
                <a:gd name="T31" fmla="*/ 7 h 14"/>
                <a:gd name="T32" fmla="*/ 14 w 3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14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Freeform 113"/>
            <p:cNvSpPr>
              <a:spLocks/>
            </p:cNvSpPr>
            <p:nvPr userDrawn="1"/>
          </p:nvSpPr>
          <p:spPr bwMode="auto">
            <a:xfrm>
              <a:off x="4632326" y="5154613"/>
              <a:ext cx="36513" cy="42863"/>
            </a:xfrm>
            <a:custGeom>
              <a:avLst/>
              <a:gdLst>
                <a:gd name="T0" fmla="*/ 0 w 23"/>
                <a:gd name="T1" fmla="*/ 23 h 27"/>
                <a:gd name="T2" fmla="*/ 3 w 23"/>
                <a:gd name="T3" fmla="*/ 27 h 27"/>
                <a:gd name="T4" fmla="*/ 11 w 23"/>
                <a:gd name="T5" fmla="*/ 24 h 27"/>
                <a:gd name="T6" fmla="*/ 17 w 23"/>
                <a:gd name="T7" fmla="*/ 23 h 27"/>
                <a:gd name="T8" fmla="*/ 23 w 23"/>
                <a:gd name="T9" fmla="*/ 1 h 27"/>
                <a:gd name="T10" fmla="*/ 13 w 23"/>
                <a:gd name="T11" fmla="*/ 0 h 27"/>
                <a:gd name="T12" fmla="*/ 6 w 23"/>
                <a:gd name="T13" fmla="*/ 12 h 27"/>
                <a:gd name="T14" fmla="*/ 0 w 23"/>
                <a:gd name="T1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7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Freeform 114"/>
            <p:cNvSpPr>
              <a:spLocks/>
            </p:cNvSpPr>
            <p:nvPr userDrawn="1"/>
          </p:nvSpPr>
          <p:spPr bwMode="auto">
            <a:xfrm>
              <a:off x="4565651" y="5213350"/>
              <a:ext cx="47625" cy="63500"/>
            </a:xfrm>
            <a:custGeom>
              <a:avLst/>
              <a:gdLst>
                <a:gd name="T0" fmla="*/ 19 w 19"/>
                <a:gd name="T1" fmla="*/ 0 h 26"/>
                <a:gd name="T2" fmla="*/ 5 w 19"/>
                <a:gd name="T3" fmla="*/ 8 h 26"/>
                <a:gd name="T4" fmla="*/ 4 w 19"/>
                <a:gd name="T5" fmla="*/ 9 h 26"/>
                <a:gd name="T6" fmla="*/ 4 w 19"/>
                <a:gd name="T7" fmla="*/ 9 h 26"/>
                <a:gd name="T8" fmla="*/ 4 w 19"/>
                <a:gd name="T9" fmla="*/ 9 h 26"/>
                <a:gd name="T10" fmla="*/ 3 w 19"/>
                <a:gd name="T11" fmla="*/ 11 h 26"/>
                <a:gd name="T12" fmla="*/ 2 w 19"/>
                <a:gd name="T13" fmla="*/ 18 h 26"/>
                <a:gd name="T14" fmla="*/ 0 w 19"/>
                <a:gd name="T15" fmla="*/ 25 h 26"/>
                <a:gd name="T16" fmla="*/ 0 w 19"/>
                <a:gd name="T17" fmla="*/ 26 h 26"/>
                <a:gd name="T18" fmla="*/ 19 w 19"/>
                <a:gd name="T19" fmla="*/ 13 h 26"/>
                <a:gd name="T20" fmla="*/ 19 w 19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0" name="Freeform 115"/>
            <p:cNvSpPr>
              <a:spLocks/>
            </p:cNvSpPr>
            <p:nvPr userDrawn="1"/>
          </p:nvSpPr>
          <p:spPr bwMode="auto">
            <a:xfrm>
              <a:off x="3749676" y="4800600"/>
              <a:ext cx="193675" cy="33338"/>
            </a:xfrm>
            <a:custGeom>
              <a:avLst/>
              <a:gdLst>
                <a:gd name="T0" fmla="*/ 74 w 79"/>
                <a:gd name="T1" fmla="*/ 4 h 14"/>
                <a:gd name="T2" fmla="*/ 79 w 79"/>
                <a:gd name="T3" fmla="*/ 4 h 14"/>
                <a:gd name="T4" fmla="*/ 79 w 79"/>
                <a:gd name="T5" fmla="*/ 0 h 14"/>
                <a:gd name="T6" fmla="*/ 68 w 79"/>
                <a:gd name="T7" fmla="*/ 0 h 14"/>
                <a:gd name="T8" fmla="*/ 9 w 79"/>
                <a:gd name="T9" fmla="*/ 0 h 14"/>
                <a:gd name="T10" fmla="*/ 0 w 79"/>
                <a:gd name="T11" fmla="*/ 7 h 14"/>
                <a:gd name="T12" fmla="*/ 0 w 79"/>
                <a:gd name="T13" fmla="*/ 14 h 14"/>
                <a:gd name="T14" fmla="*/ 4 w 79"/>
                <a:gd name="T15" fmla="*/ 14 h 14"/>
                <a:gd name="T16" fmla="*/ 4 w 79"/>
                <a:gd name="T17" fmla="*/ 11 h 14"/>
                <a:gd name="T18" fmla="*/ 11 w 79"/>
                <a:gd name="T19" fmla="*/ 4 h 14"/>
                <a:gd name="T20" fmla="*/ 74 w 79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4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1" name="Freeform 116"/>
            <p:cNvSpPr>
              <a:spLocks/>
            </p:cNvSpPr>
            <p:nvPr userDrawn="1"/>
          </p:nvSpPr>
          <p:spPr bwMode="auto">
            <a:xfrm>
              <a:off x="3830638" y="4814888"/>
              <a:ext cx="20638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2" name="Freeform 117"/>
            <p:cNvSpPr>
              <a:spLocks/>
            </p:cNvSpPr>
            <p:nvPr userDrawn="1"/>
          </p:nvSpPr>
          <p:spPr bwMode="auto">
            <a:xfrm>
              <a:off x="376555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1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3" name="Freeform 118"/>
            <p:cNvSpPr>
              <a:spLocks/>
            </p:cNvSpPr>
            <p:nvPr userDrawn="1"/>
          </p:nvSpPr>
          <p:spPr bwMode="auto">
            <a:xfrm>
              <a:off x="3859213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Freeform 119"/>
            <p:cNvSpPr>
              <a:spLocks/>
            </p:cNvSpPr>
            <p:nvPr userDrawn="1"/>
          </p:nvSpPr>
          <p:spPr bwMode="auto">
            <a:xfrm>
              <a:off x="389096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5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Freeform 120"/>
            <p:cNvSpPr>
              <a:spLocks/>
            </p:cNvSpPr>
            <p:nvPr userDrawn="1"/>
          </p:nvSpPr>
          <p:spPr bwMode="auto">
            <a:xfrm>
              <a:off x="3797301" y="4814888"/>
              <a:ext cx="22225" cy="22225"/>
            </a:xfrm>
            <a:custGeom>
              <a:avLst/>
              <a:gdLst>
                <a:gd name="T0" fmla="*/ 5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5 h 9"/>
                <a:gd name="T8" fmla="*/ 5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6" name="Freeform 121"/>
            <p:cNvSpPr>
              <a:spLocks/>
            </p:cNvSpPr>
            <p:nvPr userDrawn="1"/>
          </p:nvSpPr>
          <p:spPr bwMode="auto">
            <a:xfrm>
              <a:off x="3922713" y="4814888"/>
              <a:ext cx="22225" cy="22225"/>
            </a:xfrm>
            <a:custGeom>
              <a:avLst/>
              <a:gdLst>
                <a:gd name="T0" fmla="*/ 4 w 9"/>
                <a:gd name="T1" fmla="*/ 0 h 9"/>
                <a:gd name="T2" fmla="*/ 0 w 9"/>
                <a:gd name="T3" fmla="*/ 4 h 9"/>
                <a:gd name="T4" fmla="*/ 4 w 9"/>
                <a:gd name="T5" fmla="*/ 9 h 9"/>
                <a:gd name="T6" fmla="*/ 9 w 9"/>
                <a:gd name="T7" fmla="*/ 4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7" name="Freeform 122"/>
            <p:cNvSpPr>
              <a:spLocks/>
            </p:cNvSpPr>
            <p:nvPr userDrawn="1"/>
          </p:nvSpPr>
          <p:spPr bwMode="auto">
            <a:xfrm>
              <a:off x="3862388" y="4725988"/>
              <a:ext cx="80963" cy="69850"/>
            </a:xfrm>
            <a:custGeom>
              <a:avLst/>
              <a:gdLst>
                <a:gd name="T0" fmla="*/ 20 w 33"/>
                <a:gd name="T1" fmla="*/ 12 h 28"/>
                <a:gd name="T2" fmla="*/ 13 w 33"/>
                <a:gd name="T3" fmla="*/ 12 h 28"/>
                <a:gd name="T4" fmla="*/ 13 w 33"/>
                <a:gd name="T5" fmla="*/ 1 h 28"/>
                <a:gd name="T6" fmla="*/ 2 w 33"/>
                <a:gd name="T7" fmla="*/ 1 h 28"/>
                <a:gd name="T8" fmla="*/ 0 w 33"/>
                <a:gd name="T9" fmla="*/ 3 h 28"/>
                <a:gd name="T10" fmla="*/ 0 w 33"/>
                <a:gd name="T11" fmla="*/ 25 h 28"/>
                <a:gd name="T12" fmla="*/ 2 w 33"/>
                <a:gd name="T13" fmla="*/ 27 h 28"/>
                <a:gd name="T14" fmla="*/ 28 w 33"/>
                <a:gd name="T15" fmla="*/ 27 h 28"/>
                <a:gd name="T16" fmla="*/ 33 w 33"/>
                <a:gd name="T17" fmla="*/ 22 h 28"/>
                <a:gd name="T18" fmla="*/ 33 w 33"/>
                <a:gd name="T19" fmla="*/ 3 h 28"/>
                <a:gd name="T20" fmla="*/ 31 w 33"/>
                <a:gd name="T21" fmla="*/ 1 h 28"/>
                <a:gd name="T22" fmla="*/ 20 w 33"/>
                <a:gd name="T23" fmla="*/ 1 h 28"/>
                <a:gd name="T24" fmla="*/ 20 w 33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8" name="Freeform 123"/>
            <p:cNvSpPr>
              <a:spLocks/>
            </p:cNvSpPr>
            <p:nvPr userDrawn="1"/>
          </p:nvSpPr>
          <p:spPr bwMode="auto">
            <a:xfrm>
              <a:off x="3770313" y="4725988"/>
              <a:ext cx="80963" cy="69850"/>
            </a:xfrm>
            <a:custGeom>
              <a:avLst/>
              <a:gdLst>
                <a:gd name="T0" fmla="*/ 2 w 33"/>
                <a:gd name="T1" fmla="*/ 27 h 28"/>
                <a:gd name="T2" fmla="*/ 28 w 33"/>
                <a:gd name="T3" fmla="*/ 27 h 28"/>
                <a:gd name="T4" fmla="*/ 33 w 33"/>
                <a:gd name="T5" fmla="*/ 22 h 28"/>
                <a:gd name="T6" fmla="*/ 33 w 33"/>
                <a:gd name="T7" fmla="*/ 3 h 28"/>
                <a:gd name="T8" fmla="*/ 31 w 33"/>
                <a:gd name="T9" fmla="*/ 1 h 28"/>
                <a:gd name="T10" fmla="*/ 20 w 33"/>
                <a:gd name="T11" fmla="*/ 1 h 28"/>
                <a:gd name="T12" fmla="*/ 20 w 33"/>
                <a:gd name="T13" fmla="*/ 12 h 28"/>
                <a:gd name="T14" fmla="*/ 13 w 33"/>
                <a:gd name="T15" fmla="*/ 12 h 28"/>
                <a:gd name="T16" fmla="*/ 13 w 33"/>
                <a:gd name="T17" fmla="*/ 1 h 28"/>
                <a:gd name="T18" fmla="*/ 2 w 33"/>
                <a:gd name="T19" fmla="*/ 1 h 28"/>
                <a:gd name="T20" fmla="*/ 0 w 33"/>
                <a:gd name="T21" fmla="*/ 3 h 28"/>
                <a:gd name="T22" fmla="*/ 0 w 33"/>
                <a:gd name="T23" fmla="*/ 25 h 28"/>
                <a:gd name="T24" fmla="*/ 2 w 33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8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9" name="Freeform 124"/>
            <p:cNvSpPr>
              <a:spLocks/>
            </p:cNvSpPr>
            <p:nvPr userDrawn="1"/>
          </p:nvSpPr>
          <p:spPr bwMode="auto">
            <a:xfrm>
              <a:off x="3822701" y="4672013"/>
              <a:ext cx="95250" cy="42863"/>
            </a:xfrm>
            <a:custGeom>
              <a:avLst/>
              <a:gdLst>
                <a:gd name="T0" fmla="*/ 1 w 39"/>
                <a:gd name="T1" fmla="*/ 11 h 17"/>
                <a:gd name="T2" fmla="*/ 33 w 39"/>
                <a:gd name="T3" fmla="*/ 11 h 17"/>
                <a:gd name="T4" fmla="*/ 29 w 39"/>
                <a:gd name="T5" fmla="*/ 14 h 17"/>
                <a:gd name="T6" fmla="*/ 29 w 39"/>
                <a:gd name="T7" fmla="*/ 16 h 17"/>
                <a:gd name="T8" fmla="*/ 32 w 39"/>
                <a:gd name="T9" fmla="*/ 16 h 17"/>
                <a:gd name="T10" fmla="*/ 38 w 39"/>
                <a:gd name="T11" fmla="*/ 10 h 17"/>
                <a:gd name="T12" fmla="*/ 38 w 39"/>
                <a:gd name="T13" fmla="*/ 9 h 17"/>
                <a:gd name="T14" fmla="*/ 38 w 39"/>
                <a:gd name="T15" fmla="*/ 7 h 17"/>
                <a:gd name="T16" fmla="*/ 32 w 39"/>
                <a:gd name="T17" fmla="*/ 1 h 17"/>
                <a:gd name="T18" fmla="*/ 29 w 39"/>
                <a:gd name="T19" fmla="*/ 1 h 17"/>
                <a:gd name="T20" fmla="*/ 29 w 39"/>
                <a:gd name="T21" fmla="*/ 3 h 17"/>
                <a:gd name="T22" fmla="*/ 33 w 39"/>
                <a:gd name="T23" fmla="*/ 7 h 17"/>
                <a:gd name="T24" fmla="*/ 1 w 39"/>
                <a:gd name="T25" fmla="*/ 7 h 17"/>
                <a:gd name="T26" fmla="*/ 0 w 39"/>
                <a:gd name="T27" fmla="*/ 9 h 17"/>
                <a:gd name="T28" fmla="*/ 1 w 39"/>
                <a:gd name="T2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17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0" name="Freeform 125"/>
            <p:cNvSpPr>
              <a:spLocks/>
            </p:cNvSpPr>
            <p:nvPr userDrawn="1"/>
          </p:nvSpPr>
          <p:spPr bwMode="auto">
            <a:xfrm>
              <a:off x="3787776" y="4689475"/>
              <a:ext cx="26988" cy="9525"/>
            </a:xfrm>
            <a:custGeom>
              <a:avLst/>
              <a:gdLst>
                <a:gd name="T0" fmla="*/ 1 w 11"/>
                <a:gd name="T1" fmla="*/ 4 h 4"/>
                <a:gd name="T2" fmla="*/ 9 w 11"/>
                <a:gd name="T3" fmla="*/ 4 h 4"/>
                <a:gd name="T4" fmla="*/ 11 w 11"/>
                <a:gd name="T5" fmla="*/ 2 h 4"/>
                <a:gd name="T6" fmla="*/ 9 w 11"/>
                <a:gd name="T7" fmla="*/ 0 h 4"/>
                <a:gd name="T8" fmla="*/ 1 w 11"/>
                <a:gd name="T9" fmla="*/ 0 h 4"/>
                <a:gd name="T10" fmla="*/ 0 w 11"/>
                <a:gd name="T11" fmla="*/ 2 h 4"/>
                <a:gd name="T12" fmla="*/ 1 w 1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41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90355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42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579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43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641579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rgbClr val="999999">
                    <a:alpha val="50000"/>
                  </a:srgb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grpSp>
        <p:nvGrpSpPr>
          <p:cNvPr id="544" name="그룹 543"/>
          <p:cNvGrpSpPr/>
          <p:nvPr userDrawn="1"/>
        </p:nvGrpSpPr>
        <p:grpSpPr>
          <a:xfrm>
            <a:off x="6448337" y="3801740"/>
            <a:ext cx="1532353" cy="1703074"/>
            <a:chOff x="10533620" y="3490358"/>
            <a:chExt cx="1537296" cy="1708568"/>
          </a:xfrm>
        </p:grpSpPr>
        <p:sp>
          <p:nvSpPr>
            <p:cNvPr id="545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6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7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8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9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50" name="그룹 549"/>
          <p:cNvGrpSpPr/>
          <p:nvPr userDrawn="1"/>
        </p:nvGrpSpPr>
        <p:grpSpPr>
          <a:xfrm>
            <a:off x="7978687" y="3801740"/>
            <a:ext cx="1532353" cy="1703074"/>
            <a:chOff x="10533620" y="3490358"/>
            <a:chExt cx="1537296" cy="1708568"/>
          </a:xfrm>
        </p:grpSpPr>
        <p:sp>
          <p:nvSpPr>
            <p:cNvPr id="551" name="Rectangle 15"/>
            <p:cNvSpPr>
              <a:spLocks noChangeArrowheads="1"/>
            </p:cNvSpPr>
            <p:nvPr userDrawn="1"/>
          </p:nvSpPr>
          <p:spPr bwMode="auto">
            <a:xfrm>
              <a:off x="11302959" y="4343951"/>
              <a:ext cx="1382" cy="2762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2" name="Freeform 16"/>
            <p:cNvSpPr>
              <a:spLocks/>
            </p:cNvSpPr>
            <p:nvPr userDrawn="1"/>
          </p:nvSpPr>
          <p:spPr bwMode="auto">
            <a:xfrm>
              <a:off x="10533620" y="3490358"/>
              <a:ext cx="1537296" cy="853593"/>
            </a:xfrm>
            <a:custGeom>
              <a:avLst/>
              <a:gdLst>
                <a:gd name="T0" fmla="*/ 1112 w 1113"/>
                <a:gd name="T1" fmla="*/ 309 h 618"/>
                <a:gd name="T2" fmla="*/ 1044 w 1113"/>
                <a:gd name="T3" fmla="*/ 270 h 618"/>
                <a:gd name="T4" fmla="*/ 1044 w 1113"/>
                <a:gd name="T5" fmla="*/ 270 h 618"/>
                <a:gd name="T6" fmla="*/ 1042 w 1113"/>
                <a:gd name="T7" fmla="*/ 270 h 618"/>
                <a:gd name="T8" fmla="*/ 973 w 1113"/>
                <a:gd name="T9" fmla="*/ 232 h 618"/>
                <a:gd name="T10" fmla="*/ 973 w 1113"/>
                <a:gd name="T11" fmla="*/ 232 h 618"/>
                <a:gd name="T12" fmla="*/ 905 w 1113"/>
                <a:gd name="T13" fmla="*/ 193 h 618"/>
                <a:gd name="T14" fmla="*/ 905 w 1113"/>
                <a:gd name="T15" fmla="*/ 193 h 618"/>
                <a:gd name="T16" fmla="*/ 905 w 1113"/>
                <a:gd name="T17" fmla="*/ 193 h 618"/>
                <a:gd name="T18" fmla="*/ 903 w 1113"/>
                <a:gd name="T19" fmla="*/ 193 h 618"/>
                <a:gd name="T20" fmla="*/ 835 w 1113"/>
                <a:gd name="T21" fmla="*/ 154 h 618"/>
                <a:gd name="T22" fmla="*/ 835 w 1113"/>
                <a:gd name="T23" fmla="*/ 154 h 618"/>
                <a:gd name="T24" fmla="*/ 835 w 1113"/>
                <a:gd name="T25" fmla="*/ 154 h 618"/>
                <a:gd name="T26" fmla="*/ 833 w 1113"/>
                <a:gd name="T27" fmla="*/ 154 h 618"/>
                <a:gd name="T28" fmla="*/ 765 w 1113"/>
                <a:gd name="T29" fmla="*/ 116 h 618"/>
                <a:gd name="T30" fmla="*/ 765 w 1113"/>
                <a:gd name="T31" fmla="*/ 116 h 618"/>
                <a:gd name="T32" fmla="*/ 696 w 1113"/>
                <a:gd name="T33" fmla="*/ 77 h 618"/>
                <a:gd name="T34" fmla="*/ 696 w 1113"/>
                <a:gd name="T35" fmla="*/ 77 h 618"/>
                <a:gd name="T36" fmla="*/ 626 w 1113"/>
                <a:gd name="T37" fmla="*/ 38 h 618"/>
                <a:gd name="T38" fmla="*/ 626 w 1113"/>
                <a:gd name="T39" fmla="*/ 38 h 618"/>
                <a:gd name="T40" fmla="*/ 557 w 1113"/>
                <a:gd name="T41" fmla="*/ 0 h 618"/>
                <a:gd name="T42" fmla="*/ 557 w 1113"/>
                <a:gd name="T43" fmla="*/ 0 h 618"/>
                <a:gd name="T44" fmla="*/ 557 w 1113"/>
                <a:gd name="T45" fmla="*/ 0 h 618"/>
                <a:gd name="T46" fmla="*/ 557 w 1113"/>
                <a:gd name="T47" fmla="*/ 0 h 618"/>
                <a:gd name="T48" fmla="*/ 557 w 1113"/>
                <a:gd name="T49" fmla="*/ 0 h 618"/>
                <a:gd name="T50" fmla="*/ 557 w 1113"/>
                <a:gd name="T51" fmla="*/ 0 h 618"/>
                <a:gd name="T52" fmla="*/ 487 w 1113"/>
                <a:gd name="T53" fmla="*/ 38 h 618"/>
                <a:gd name="T54" fmla="*/ 487 w 1113"/>
                <a:gd name="T55" fmla="*/ 38 h 618"/>
                <a:gd name="T56" fmla="*/ 417 w 1113"/>
                <a:gd name="T57" fmla="*/ 77 h 618"/>
                <a:gd name="T58" fmla="*/ 417 w 1113"/>
                <a:gd name="T59" fmla="*/ 77 h 618"/>
                <a:gd name="T60" fmla="*/ 348 w 1113"/>
                <a:gd name="T61" fmla="*/ 116 h 618"/>
                <a:gd name="T62" fmla="*/ 348 w 1113"/>
                <a:gd name="T63" fmla="*/ 116 h 618"/>
                <a:gd name="T64" fmla="*/ 348 w 1113"/>
                <a:gd name="T65" fmla="*/ 116 h 618"/>
                <a:gd name="T66" fmla="*/ 348 w 1113"/>
                <a:gd name="T67" fmla="*/ 116 h 618"/>
                <a:gd name="T68" fmla="*/ 278 w 1113"/>
                <a:gd name="T69" fmla="*/ 154 h 618"/>
                <a:gd name="T70" fmla="*/ 278 w 1113"/>
                <a:gd name="T71" fmla="*/ 154 h 618"/>
                <a:gd name="T72" fmla="*/ 278 w 1113"/>
                <a:gd name="T73" fmla="*/ 154 h 618"/>
                <a:gd name="T74" fmla="*/ 209 w 1113"/>
                <a:gd name="T75" fmla="*/ 193 h 618"/>
                <a:gd name="T76" fmla="*/ 209 w 1113"/>
                <a:gd name="T77" fmla="*/ 193 h 618"/>
                <a:gd name="T78" fmla="*/ 141 w 1113"/>
                <a:gd name="T79" fmla="*/ 232 h 618"/>
                <a:gd name="T80" fmla="*/ 139 w 1113"/>
                <a:gd name="T81" fmla="*/ 232 h 618"/>
                <a:gd name="T82" fmla="*/ 71 w 1113"/>
                <a:gd name="T83" fmla="*/ 270 h 618"/>
                <a:gd name="T84" fmla="*/ 70 w 1113"/>
                <a:gd name="T85" fmla="*/ 270 h 618"/>
                <a:gd name="T86" fmla="*/ 70 w 1113"/>
                <a:gd name="T87" fmla="*/ 270 h 618"/>
                <a:gd name="T88" fmla="*/ 2 w 1113"/>
                <a:gd name="T89" fmla="*/ 309 h 618"/>
                <a:gd name="T90" fmla="*/ 2 w 1113"/>
                <a:gd name="T91" fmla="*/ 309 h 618"/>
                <a:gd name="T92" fmla="*/ 0 w 1113"/>
                <a:gd name="T93" fmla="*/ 309 h 618"/>
                <a:gd name="T94" fmla="*/ 2 w 1113"/>
                <a:gd name="T95" fmla="*/ 309 h 618"/>
                <a:gd name="T96" fmla="*/ 2 w 1113"/>
                <a:gd name="T97" fmla="*/ 310 h 618"/>
                <a:gd name="T98" fmla="*/ 557 w 1113"/>
                <a:gd name="T99" fmla="*/ 618 h 618"/>
                <a:gd name="T100" fmla="*/ 557 w 1113"/>
                <a:gd name="T101" fmla="*/ 618 h 618"/>
                <a:gd name="T102" fmla="*/ 1113 w 1113"/>
                <a:gd name="T103" fmla="*/ 309 h 618"/>
                <a:gd name="T104" fmla="*/ 1113 w 1113"/>
                <a:gd name="T105" fmla="*/ 309 h 618"/>
                <a:gd name="T106" fmla="*/ 1113 w 1113"/>
                <a:gd name="T107" fmla="*/ 309 h 618"/>
                <a:gd name="T108" fmla="*/ 1112 w 1113"/>
                <a:gd name="T109" fmla="*/ 309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3" h="618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3" name="Freeform 17"/>
            <p:cNvSpPr>
              <a:spLocks/>
            </p:cNvSpPr>
            <p:nvPr userDrawn="1"/>
          </p:nvSpPr>
          <p:spPr bwMode="auto">
            <a:xfrm>
              <a:off x="10533620" y="3918535"/>
              <a:ext cx="769339" cy="1280391"/>
            </a:xfrm>
            <a:custGeom>
              <a:avLst/>
              <a:gdLst>
                <a:gd name="T0" fmla="*/ 557 w 557"/>
                <a:gd name="T1" fmla="*/ 308 h 927"/>
                <a:gd name="T2" fmla="*/ 2 w 557"/>
                <a:gd name="T3" fmla="*/ 0 h 927"/>
                <a:gd name="T4" fmla="*/ 2 w 557"/>
                <a:gd name="T5" fmla="*/ 76 h 927"/>
                <a:gd name="T6" fmla="*/ 2 w 557"/>
                <a:gd name="T7" fmla="*/ 76 h 927"/>
                <a:gd name="T8" fmla="*/ 2 w 557"/>
                <a:gd name="T9" fmla="*/ 76 h 927"/>
                <a:gd name="T10" fmla="*/ 2 w 557"/>
                <a:gd name="T11" fmla="*/ 154 h 927"/>
                <a:gd name="T12" fmla="*/ 2 w 557"/>
                <a:gd name="T13" fmla="*/ 154 h 927"/>
                <a:gd name="T14" fmla="*/ 2 w 557"/>
                <a:gd name="T15" fmla="*/ 154 h 927"/>
                <a:gd name="T16" fmla="*/ 2 w 557"/>
                <a:gd name="T17" fmla="*/ 231 h 927"/>
                <a:gd name="T18" fmla="*/ 2 w 557"/>
                <a:gd name="T19" fmla="*/ 231 h 927"/>
                <a:gd name="T20" fmla="*/ 2 w 557"/>
                <a:gd name="T21" fmla="*/ 231 h 927"/>
                <a:gd name="T22" fmla="*/ 2 w 557"/>
                <a:gd name="T23" fmla="*/ 231 h 927"/>
                <a:gd name="T24" fmla="*/ 2 w 557"/>
                <a:gd name="T25" fmla="*/ 308 h 927"/>
                <a:gd name="T26" fmla="*/ 2 w 557"/>
                <a:gd name="T27" fmla="*/ 308 h 927"/>
                <a:gd name="T28" fmla="*/ 0 w 557"/>
                <a:gd name="T29" fmla="*/ 308 h 927"/>
                <a:gd name="T30" fmla="*/ 2 w 557"/>
                <a:gd name="T31" fmla="*/ 308 h 927"/>
                <a:gd name="T32" fmla="*/ 2 w 557"/>
                <a:gd name="T33" fmla="*/ 308 h 927"/>
                <a:gd name="T34" fmla="*/ 2 w 557"/>
                <a:gd name="T35" fmla="*/ 386 h 927"/>
                <a:gd name="T36" fmla="*/ 2 w 557"/>
                <a:gd name="T37" fmla="*/ 386 h 927"/>
                <a:gd name="T38" fmla="*/ 2 w 557"/>
                <a:gd name="T39" fmla="*/ 386 h 927"/>
                <a:gd name="T40" fmla="*/ 2 w 557"/>
                <a:gd name="T41" fmla="*/ 386 h 927"/>
                <a:gd name="T42" fmla="*/ 2 w 557"/>
                <a:gd name="T43" fmla="*/ 463 h 927"/>
                <a:gd name="T44" fmla="*/ 2 w 557"/>
                <a:gd name="T45" fmla="*/ 463 h 927"/>
                <a:gd name="T46" fmla="*/ 2 w 557"/>
                <a:gd name="T47" fmla="*/ 463 h 927"/>
                <a:gd name="T48" fmla="*/ 2 w 557"/>
                <a:gd name="T49" fmla="*/ 540 h 927"/>
                <a:gd name="T50" fmla="*/ 2 w 557"/>
                <a:gd name="T51" fmla="*/ 540 h 927"/>
                <a:gd name="T52" fmla="*/ 2 w 557"/>
                <a:gd name="T53" fmla="*/ 540 h 927"/>
                <a:gd name="T54" fmla="*/ 2 w 557"/>
                <a:gd name="T55" fmla="*/ 540 h 927"/>
                <a:gd name="T56" fmla="*/ 2 w 557"/>
                <a:gd name="T57" fmla="*/ 618 h 927"/>
                <a:gd name="T58" fmla="*/ 2 w 557"/>
                <a:gd name="T59" fmla="*/ 618 h 927"/>
                <a:gd name="T60" fmla="*/ 0 w 557"/>
                <a:gd name="T61" fmla="*/ 618 h 927"/>
                <a:gd name="T62" fmla="*/ 2 w 557"/>
                <a:gd name="T63" fmla="*/ 618 h 927"/>
                <a:gd name="T64" fmla="*/ 2 w 557"/>
                <a:gd name="T65" fmla="*/ 618 h 927"/>
                <a:gd name="T66" fmla="*/ 2 w 557"/>
                <a:gd name="T67" fmla="*/ 618 h 927"/>
                <a:gd name="T68" fmla="*/ 70 w 557"/>
                <a:gd name="T69" fmla="*/ 656 h 927"/>
                <a:gd name="T70" fmla="*/ 70 w 557"/>
                <a:gd name="T71" fmla="*/ 656 h 927"/>
                <a:gd name="T72" fmla="*/ 71 w 557"/>
                <a:gd name="T73" fmla="*/ 656 h 927"/>
                <a:gd name="T74" fmla="*/ 139 w 557"/>
                <a:gd name="T75" fmla="*/ 695 h 927"/>
                <a:gd name="T76" fmla="*/ 141 w 557"/>
                <a:gd name="T77" fmla="*/ 695 h 927"/>
                <a:gd name="T78" fmla="*/ 209 w 557"/>
                <a:gd name="T79" fmla="*/ 734 h 927"/>
                <a:gd name="T80" fmla="*/ 209 w 557"/>
                <a:gd name="T81" fmla="*/ 734 h 927"/>
                <a:gd name="T82" fmla="*/ 278 w 557"/>
                <a:gd name="T83" fmla="*/ 772 h 927"/>
                <a:gd name="T84" fmla="*/ 278 w 557"/>
                <a:gd name="T85" fmla="*/ 772 h 927"/>
                <a:gd name="T86" fmla="*/ 278 w 557"/>
                <a:gd name="T87" fmla="*/ 772 h 927"/>
                <a:gd name="T88" fmla="*/ 348 w 557"/>
                <a:gd name="T89" fmla="*/ 811 h 927"/>
                <a:gd name="T90" fmla="*/ 348 w 557"/>
                <a:gd name="T91" fmla="*/ 811 h 927"/>
                <a:gd name="T92" fmla="*/ 417 w 557"/>
                <a:gd name="T93" fmla="*/ 850 h 927"/>
                <a:gd name="T94" fmla="*/ 417 w 557"/>
                <a:gd name="T95" fmla="*/ 850 h 927"/>
                <a:gd name="T96" fmla="*/ 487 w 557"/>
                <a:gd name="T97" fmla="*/ 888 h 927"/>
                <a:gd name="T98" fmla="*/ 487 w 557"/>
                <a:gd name="T99" fmla="*/ 888 h 927"/>
                <a:gd name="T100" fmla="*/ 557 w 557"/>
                <a:gd name="T101" fmla="*/ 927 h 927"/>
                <a:gd name="T102" fmla="*/ 557 w 557"/>
                <a:gd name="T103" fmla="*/ 927 h 927"/>
                <a:gd name="T104" fmla="*/ 557 w 557"/>
                <a:gd name="T105" fmla="*/ 927 h 927"/>
                <a:gd name="T106" fmla="*/ 557 w 557"/>
                <a:gd name="T107" fmla="*/ 927 h 927"/>
                <a:gd name="T108" fmla="*/ 557 w 557"/>
                <a:gd name="T109" fmla="*/ 927 h 927"/>
                <a:gd name="T110" fmla="*/ 557 w 557"/>
                <a:gd name="T111" fmla="*/ 310 h 927"/>
                <a:gd name="T112" fmla="*/ 557 w 557"/>
                <a:gd name="T113" fmla="*/ 308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7" h="92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1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4" name="Freeform 18"/>
            <p:cNvSpPr>
              <a:spLocks/>
            </p:cNvSpPr>
            <p:nvPr userDrawn="1"/>
          </p:nvSpPr>
          <p:spPr bwMode="auto">
            <a:xfrm>
              <a:off x="11302959" y="3917154"/>
              <a:ext cx="767957" cy="1281772"/>
            </a:xfrm>
            <a:custGeom>
              <a:avLst/>
              <a:gdLst>
                <a:gd name="T0" fmla="*/ 0 w 556"/>
                <a:gd name="T1" fmla="*/ 309 h 928"/>
                <a:gd name="T2" fmla="*/ 0 w 556"/>
                <a:gd name="T3" fmla="*/ 311 h 928"/>
                <a:gd name="T4" fmla="*/ 0 w 556"/>
                <a:gd name="T5" fmla="*/ 928 h 928"/>
                <a:gd name="T6" fmla="*/ 0 w 556"/>
                <a:gd name="T7" fmla="*/ 928 h 928"/>
                <a:gd name="T8" fmla="*/ 0 w 556"/>
                <a:gd name="T9" fmla="*/ 928 h 928"/>
                <a:gd name="T10" fmla="*/ 69 w 556"/>
                <a:gd name="T11" fmla="*/ 889 h 928"/>
                <a:gd name="T12" fmla="*/ 69 w 556"/>
                <a:gd name="T13" fmla="*/ 889 h 928"/>
                <a:gd name="T14" fmla="*/ 69 w 556"/>
                <a:gd name="T15" fmla="*/ 889 h 928"/>
                <a:gd name="T16" fmla="*/ 139 w 556"/>
                <a:gd name="T17" fmla="*/ 851 h 928"/>
                <a:gd name="T18" fmla="*/ 139 w 556"/>
                <a:gd name="T19" fmla="*/ 851 h 928"/>
                <a:gd name="T20" fmla="*/ 208 w 556"/>
                <a:gd name="T21" fmla="*/ 812 h 928"/>
                <a:gd name="T22" fmla="*/ 208 w 556"/>
                <a:gd name="T23" fmla="*/ 812 h 928"/>
                <a:gd name="T24" fmla="*/ 276 w 556"/>
                <a:gd name="T25" fmla="*/ 773 h 928"/>
                <a:gd name="T26" fmla="*/ 278 w 556"/>
                <a:gd name="T27" fmla="*/ 773 h 928"/>
                <a:gd name="T28" fmla="*/ 278 w 556"/>
                <a:gd name="T29" fmla="*/ 773 h 928"/>
                <a:gd name="T30" fmla="*/ 278 w 556"/>
                <a:gd name="T31" fmla="*/ 773 h 928"/>
                <a:gd name="T32" fmla="*/ 346 w 556"/>
                <a:gd name="T33" fmla="*/ 735 h 928"/>
                <a:gd name="T34" fmla="*/ 348 w 556"/>
                <a:gd name="T35" fmla="*/ 735 h 928"/>
                <a:gd name="T36" fmla="*/ 348 w 556"/>
                <a:gd name="T37" fmla="*/ 735 h 928"/>
                <a:gd name="T38" fmla="*/ 348 w 556"/>
                <a:gd name="T39" fmla="*/ 735 h 928"/>
                <a:gd name="T40" fmla="*/ 416 w 556"/>
                <a:gd name="T41" fmla="*/ 696 h 928"/>
                <a:gd name="T42" fmla="*/ 416 w 556"/>
                <a:gd name="T43" fmla="*/ 696 h 928"/>
                <a:gd name="T44" fmla="*/ 485 w 556"/>
                <a:gd name="T45" fmla="*/ 657 h 928"/>
                <a:gd name="T46" fmla="*/ 487 w 556"/>
                <a:gd name="T47" fmla="*/ 657 h 928"/>
                <a:gd name="T48" fmla="*/ 487 w 556"/>
                <a:gd name="T49" fmla="*/ 657 h 928"/>
                <a:gd name="T50" fmla="*/ 553 w 556"/>
                <a:gd name="T51" fmla="*/ 619 h 928"/>
                <a:gd name="T52" fmla="*/ 555 w 556"/>
                <a:gd name="T53" fmla="*/ 619 h 928"/>
                <a:gd name="T54" fmla="*/ 556 w 556"/>
                <a:gd name="T55" fmla="*/ 619 h 928"/>
                <a:gd name="T56" fmla="*/ 556 w 556"/>
                <a:gd name="T57" fmla="*/ 619 h 928"/>
                <a:gd name="T58" fmla="*/ 556 w 556"/>
                <a:gd name="T59" fmla="*/ 619 h 928"/>
                <a:gd name="T60" fmla="*/ 556 w 556"/>
                <a:gd name="T61" fmla="*/ 617 h 928"/>
                <a:gd name="T62" fmla="*/ 556 w 556"/>
                <a:gd name="T63" fmla="*/ 541 h 928"/>
                <a:gd name="T64" fmla="*/ 556 w 556"/>
                <a:gd name="T65" fmla="*/ 541 h 928"/>
                <a:gd name="T66" fmla="*/ 556 w 556"/>
                <a:gd name="T67" fmla="*/ 541 h 928"/>
                <a:gd name="T68" fmla="*/ 556 w 556"/>
                <a:gd name="T69" fmla="*/ 464 h 928"/>
                <a:gd name="T70" fmla="*/ 556 w 556"/>
                <a:gd name="T71" fmla="*/ 464 h 928"/>
                <a:gd name="T72" fmla="*/ 556 w 556"/>
                <a:gd name="T73" fmla="*/ 387 h 928"/>
                <a:gd name="T74" fmla="*/ 556 w 556"/>
                <a:gd name="T75" fmla="*/ 387 h 928"/>
                <a:gd name="T76" fmla="*/ 556 w 556"/>
                <a:gd name="T77" fmla="*/ 387 h 928"/>
                <a:gd name="T78" fmla="*/ 556 w 556"/>
                <a:gd name="T79" fmla="*/ 309 h 928"/>
                <a:gd name="T80" fmla="*/ 556 w 556"/>
                <a:gd name="T81" fmla="*/ 309 h 928"/>
                <a:gd name="T82" fmla="*/ 556 w 556"/>
                <a:gd name="T83" fmla="*/ 309 h 928"/>
                <a:gd name="T84" fmla="*/ 556 w 556"/>
                <a:gd name="T85" fmla="*/ 309 h 928"/>
                <a:gd name="T86" fmla="*/ 556 w 556"/>
                <a:gd name="T87" fmla="*/ 232 h 928"/>
                <a:gd name="T88" fmla="*/ 556 w 556"/>
                <a:gd name="T89" fmla="*/ 232 h 928"/>
                <a:gd name="T90" fmla="*/ 556 w 556"/>
                <a:gd name="T91" fmla="*/ 232 h 928"/>
                <a:gd name="T92" fmla="*/ 556 w 556"/>
                <a:gd name="T93" fmla="*/ 155 h 928"/>
                <a:gd name="T94" fmla="*/ 556 w 556"/>
                <a:gd name="T95" fmla="*/ 155 h 928"/>
                <a:gd name="T96" fmla="*/ 556 w 556"/>
                <a:gd name="T97" fmla="*/ 77 h 928"/>
                <a:gd name="T98" fmla="*/ 556 w 556"/>
                <a:gd name="T99" fmla="*/ 77 h 928"/>
                <a:gd name="T100" fmla="*/ 556 w 556"/>
                <a:gd name="T101" fmla="*/ 77 h 928"/>
                <a:gd name="T102" fmla="*/ 556 w 556"/>
                <a:gd name="T103" fmla="*/ 0 h 928"/>
                <a:gd name="T104" fmla="*/ 556 w 556"/>
                <a:gd name="T105" fmla="*/ 0 h 928"/>
                <a:gd name="T106" fmla="*/ 0 w 556"/>
                <a:gd name="T107" fmla="*/ 3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56" h="928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5" name="Freeform 31"/>
            <p:cNvSpPr>
              <a:spLocks/>
            </p:cNvSpPr>
            <p:nvPr userDrawn="1"/>
          </p:nvSpPr>
          <p:spPr bwMode="auto">
            <a:xfrm>
              <a:off x="10836809" y="3825044"/>
              <a:ext cx="933703" cy="1038677"/>
            </a:xfrm>
            <a:custGeom>
              <a:avLst/>
              <a:gdLst>
                <a:gd name="T0" fmla="*/ 85 w 676"/>
                <a:gd name="T1" fmla="*/ 611 h 752"/>
                <a:gd name="T2" fmla="*/ 127 w 676"/>
                <a:gd name="T3" fmla="*/ 634 h 752"/>
                <a:gd name="T4" fmla="*/ 170 w 676"/>
                <a:gd name="T5" fmla="*/ 659 h 752"/>
                <a:gd name="T6" fmla="*/ 254 w 676"/>
                <a:gd name="T7" fmla="*/ 705 h 752"/>
                <a:gd name="T8" fmla="*/ 295 w 676"/>
                <a:gd name="T9" fmla="*/ 728 h 752"/>
                <a:gd name="T10" fmla="*/ 339 w 676"/>
                <a:gd name="T11" fmla="*/ 752 h 752"/>
                <a:gd name="T12" fmla="*/ 339 w 676"/>
                <a:gd name="T13" fmla="*/ 752 h 752"/>
                <a:gd name="T14" fmla="*/ 380 w 676"/>
                <a:gd name="T15" fmla="*/ 728 h 752"/>
                <a:gd name="T16" fmla="*/ 422 w 676"/>
                <a:gd name="T17" fmla="*/ 705 h 752"/>
                <a:gd name="T18" fmla="*/ 507 w 676"/>
                <a:gd name="T19" fmla="*/ 657 h 752"/>
                <a:gd name="T20" fmla="*/ 507 w 676"/>
                <a:gd name="T21" fmla="*/ 657 h 752"/>
                <a:gd name="T22" fmla="*/ 549 w 676"/>
                <a:gd name="T23" fmla="*/ 634 h 752"/>
                <a:gd name="T24" fmla="*/ 592 w 676"/>
                <a:gd name="T25" fmla="*/ 611 h 752"/>
                <a:gd name="T26" fmla="*/ 634 w 676"/>
                <a:gd name="T27" fmla="*/ 588 h 752"/>
                <a:gd name="T28" fmla="*/ 676 w 676"/>
                <a:gd name="T29" fmla="*/ 565 h 752"/>
                <a:gd name="T30" fmla="*/ 676 w 676"/>
                <a:gd name="T31" fmla="*/ 563 h 752"/>
                <a:gd name="T32" fmla="*/ 676 w 676"/>
                <a:gd name="T33" fmla="*/ 517 h 752"/>
                <a:gd name="T34" fmla="*/ 676 w 676"/>
                <a:gd name="T35" fmla="*/ 424 h 752"/>
                <a:gd name="T36" fmla="*/ 676 w 676"/>
                <a:gd name="T37" fmla="*/ 376 h 752"/>
                <a:gd name="T38" fmla="*/ 676 w 676"/>
                <a:gd name="T39" fmla="*/ 376 h 752"/>
                <a:gd name="T40" fmla="*/ 676 w 676"/>
                <a:gd name="T41" fmla="*/ 329 h 752"/>
                <a:gd name="T42" fmla="*/ 676 w 676"/>
                <a:gd name="T43" fmla="*/ 235 h 752"/>
                <a:gd name="T44" fmla="*/ 676 w 676"/>
                <a:gd name="T45" fmla="*/ 189 h 752"/>
                <a:gd name="T46" fmla="*/ 676 w 676"/>
                <a:gd name="T47" fmla="*/ 187 h 752"/>
                <a:gd name="T48" fmla="*/ 634 w 676"/>
                <a:gd name="T49" fmla="*/ 164 h 752"/>
                <a:gd name="T50" fmla="*/ 591 w 676"/>
                <a:gd name="T51" fmla="*/ 141 h 752"/>
                <a:gd name="T52" fmla="*/ 549 w 676"/>
                <a:gd name="T53" fmla="*/ 118 h 752"/>
                <a:gd name="T54" fmla="*/ 507 w 676"/>
                <a:gd name="T55" fmla="*/ 94 h 752"/>
                <a:gd name="T56" fmla="*/ 465 w 676"/>
                <a:gd name="T57" fmla="*/ 71 h 752"/>
                <a:gd name="T58" fmla="*/ 422 w 676"/>
                <a:gd name="T59" fmla="*/ 46 h 752"/>
                <a:gd name="T60" fmla="*/ 339 w 676"/>
                <a:gd name="T61" fmla="*/ 0 h 752"/>
                <a:gd name="T62" fmla="*/ 339 w 676"/>
                <a:gd name="T63" fmla="*/ 0 h 752"/>
                <a:gd name="T64" fmla="*/ 295 w 676"/>
                <a:gd name="T65" fmla="*/ 23 h 752"/>
                <a:gd name="T66" fmla="*/ 254 w 676"/>
                <a:gd name="T67" fmla="*/ 46 h 752"/>
                <a:gd name="T68" fmla="*/ 212 w 676"/>
                <a:gd name="T69" fmla="*/ 71 h 752"/>
                <a:gd name="T70" fmla="*/ 169 w 676"/>
                <a:gd name="T71" fmla="*/ 94 h 752"/>
                <a:gd name="T72" fmla="*/ 127 w 676"/>
                <a:gd name="T73" fmla="*/ 118 h 752"/>
                <a:gd name="T74" fmla="*/ 42 w 676"/>
                <a:gd name="T75" fmla="*/ 164 h 752"/>
                <a:gd name="T76" fmla="*/ 0 w 676"/>
                <a:gd name="T77" fmla="*/ 187 h 752"/>
                <a:gd name="T78" fmla="*/ 0 w 676"/>
                <a:gd name="T79" fmla="*/ 189 h 752"/>
                <a:gd name="T80" fmla="*/ 0 w 676"/>
                <a:gd name="T81" fmla="*/ 235 h 752"/>
                <a:gd name="T82" fmla="*/ 0 w 676"/>
                <a:gd name="T83" fmla="*/ 281 h 752"/>
                <a:gd name="T84" fmla="*/ 0 w 676"/>
                <a:gd name="T85" fmla="*/ 329 h 752"/>
                <a:gd name="T86" fmla="*/ 0 w 676"/>
                <a:gd name="T87" fmla="*/ 376 h 752"/>
                <a:gd name="T88" fmla="*/ 0 w 676"/>
                <a:gd name="T89" fmla="*/ 376 h 752"/>
                <a:gd name="T90" fmla="*/ 0 w 676"/>
                <a:gd name="T91" fmla="*/ 422 h 752"/>
                <a:gd name="T92" fmla="*/ 0 w 676"/>
                <a:gd name="T93" fmla="*/ 470 h 752"/>
                <a:gd name="T94" fmla="*/ 0 w 676"/>
                <a:gd name="T95" fmla="*/ 517 h 752"/>
                <a:gd name="T96" fmla="*/ 0 w 676"/>
                <a:gd name="T97" fmla="*/ 517 h 752"/>
                <a:gd name="T98" fmla="*/ 0 w 676"/>
                <a:gd name="T99" fmla="*/ 565 h 752"/>
                <a:gd name="T100" fmla="*/ 0 w 676"/>
                <a:gd name="T101" fmla="*/ 565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6" h="752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56" name="그림 55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80" y="5835009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1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5552" y="-65113"/>
            <a:ext cx="10007278" cy="6923113"/>
            <a:chOff x="-15552" y="-65113"/>
            <a:chExt cx="10007278" cy="692311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gradFill flip="none" rotWithShape="1">
              <a:gsLst>
                <a:gs pos="51000">
                  <a:srgbClr val="D04D6F"/>
                </a:gs>
                <a:gs pos="100000">
                  <a:srgbClr val="453C5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 userDrawn="1"/>
          </p:nvGrpSpPr>
          <p:grpSpPr>
            <a:xfrm>
              <a:off x="-7620" y="2011387"/>
              <a:ext cx="9999346" cy="4846613"/>
              <a:chOff x="-1588" y="1030288"/>
              <a:chExt cx="9904413" cy="4800600"/>
            </a:xfrm>
          </p:grpSpPr>
          <p:sp>
            <p:nvSpPr>
              <p:cNvPr id="47" name="Freeform 122"/>
              <p:cNvSpPr>
                <a:spLocks noEditPoints="1"/>
              </p:cNvSpPr>
              <p:nvPr/>
            </p:nvSpPr>
            <p:spPr bwMode="auto">
              <a:xfrm>
                <a:off x="-1588" y="1392238"/>
                <a:ext cx="9904413" cy="4438650"/>
              </a:xfrm>
              <a:custGeom>
                <a:avLst/>
                <a:gdLst>
                  <a:gd name="T0" fmla="*/ 3998 w 3999"/>
                  <a:gd name="T1" fmla="*/ 1004 h 1791"/>
                  <a:gd name="T2" fmla="*/ 3607 w 3999"/>
                  <a:gd name="T3" fmla="*/ 1004 h 1791"/>
                  <a:gd name="T4" fmla="*/ 3629 w 3999"/>
                  <a:gd name="T5" fmla="*/ 816 h 1791"/>
                  <a:gd name="T6" fmla="*/ 2812 w 3999"/>
                  <a:gd name="T7" fmla="*/ 0 h 1791"/>
                  <a:gd name="T8" fmla="*/ 1995 w 3999"/>
                  <a:gd name="T9" fmla="*/ 816 h 1791"/>
                  <a:gd name="T10" fmla="*/ 2017 w 3999"/>
                  <a:gd name="T11" fmla="*/ 1004 h 1791"/>
                  <a:gd name="T12" fmla="*/ 0 w 3999"/>
                  <a:gd name="T13" fmla="*/ 1004 h 1791"/>
                  <a:gd name="T14" fmla="*/ 0 w 3999"/>
                  <a:gd name="T15" fmla="*/ 1791 h 1791"/>
                  <a:gd name="T16" fmla="*/ 3998 w 3999"/>
                  <a:gd name="T17" fmla="*/ 1791 h 1791"/>
                  <a:gd name="T18" fmla="*/ 3999 w 3999"/>
                  <a:gd name="T19" fmla="*/ 1791 h 1791"/>
                  <a:gd name="T20" fmla="*/ 3999 w 3999"/>
                  <a:gd name="T21" fmla="*/ 1004 h 1791"/>
                  <a:gd name="T22" fmla="*/ 3998 w 3999"/>
                  <a:gd name="T23" fmla="*/ 1004 h 1791"/>
                  <a:gd name="T24" fmla="*/ 2003 w 3999"/>
                  <a:gd name="T25" fmla="*/ 816 h 1791"/>
                  <a:gd name="T26" fmla="*/ 2240 w 3999"/>
                  <a:gd name="T27" fmla="*/ 244 h 1791"/>
                  <a:gd name="T28" fmla="*/ 2812 w 3999"/>
                  <a:gd name="T29" fmla="*/ 7 h 1791"/>
                  <a:gd name="T30" fmla="*/ 3384 w 3999"/>
                  <a:gd name="T31" fmla="*/ 244 h 1791"/>
                  <a:gd name="T32" fmla="*/ 3621 w 3999"/>
                  <a:gd name="T33" fmla="*/ 816 h 1791"/>
                  <a:gd name="T34" fmla="*/ 3599 w 3999"/>
                  <a:gd name="T35" fmla="*/ 1004 h 1791"/>
                  <a:gd name="T36" fmla="*/ 3516 w 3999"/>
                  <a:gd name="T37" fmla="*/ 1004 h 1791"/>
                  <a:gd name="T38" fmla="*/ 3540 w 3999"/>
                  <a:gd name="T39" fmla="*/ 816 h 1791"/>
                  <a:gd name="T40" fmla="*/ 2812 w 3999"/>
                  <a:gd name="T41" fmla="*/ 88 h 1791"/>
                  <a:gd name="T42" fmla="*/ 2084 w 3999"/>
                  <a:gd name="T43" fmla="*/ 816 h 1791"/>
                  <a:gd name="T44" fmla="*/ 2108 w 3999"/>
                  <a:gd name="T45" fmla="*/ 1004 h 1791"/>
                  <a:gd name="T46" fmla="*/ 2025 w 3999"/>
                  <a:gd name="T47" fmla="*/ 1004 h 1791"/>
                  <a:gd name="T48" fmla="*/ 2003 w 3999"/>
                  <a:gd name="T49" fmla="*/ 816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9" h="1791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23"/>
              <p:cNvSpPr>
                <a:spLocks/>
              </p:cNvSpPr>
              <p:nvPr/>
            </p:nvSpPr>
            <p:spPr bwMode="auto">
              <a:xfrm>
                <a:off x="6962775" y="1030288"/>
                <a:ext cx="2382838" cy="2384425"/>
              </a:xfrm>
              <a:custGeom>
                <a:avLst/>
                <a:gdLst>
                  <a:gd name="T0" fmla="*/ 732 w 962"/>
                  <a:gd name="T1" fmla="*/ 469 h 962"/>
                  <a:gd name="T2" fmla="*/ 843 w 962"/>
                  <a:gd name="T3" fmla="*/ 700 h 962"/>
                  <a:gd name="T4" fmla="*/ 883 w 962"/>
                  <a:gd name="T5" fmla="*/ 962 h 962"/>
                  <a:gd name="T6" fmla="*/ 883 w 962"/>
                  <a:gd name="T7" fmla="*/ 962 h 962"/>
                  <a:gd name="T8" fmla="*/ 962 w 962"/>
                  <a:gd name="T9" fmla="*/ 962 h 962"/>
                  <a:gd name="T10" fmla="*/ 962 w 962"/>
                  <a:gd name="T11" fmla="*/ 962 h 962"/>
                  <a:gd name="T12" fmla="*/ 886 w 962"/>
                  <a:gd name="T13" fmla="*/ 588 h 962"/>
                  <a:gd name="T14" fmla="*/ 538 w 962"/>
                  <a:gd name="T15" fmla="*/ 165 h 962"/>
                  <a:gd name="T16" fmla="*/ 286 w 962"/>
                  <a:gd name="T17" fmla="*/ 44 h 962"/>
                  <a:gd name="T18" fmla="*/ 0 w 962"/>
                  <a:gd name="T19" fmla="*/ 0 h 962"/>
                  <a:gd name="T20" fmla="*/ 0 w 962"/>
                  <a:gd name="T21" fmla="*/ 79 h 962"/>
                  <a:gd name="T22" fmla="*/ 344 w 962"/>
                  <a:gd name="T23" fmla="*/ 148 h 962"/>
                  <a:gd name="T24" fmla="*/ 732 w 962"/>
                  <a:gd name="T25" fmla="*/ 469 h 9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277048" y="18256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511748" y="3746475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-15552" y="836712"/>
              <a:ext cx="1624013" cy="1620838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181548" y="-61938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24508" y="-11658"/>
              <a:ext cx="1568450" cy="1568450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" name="그룹 18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9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596385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chemeClr val="bg1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580120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chemeClr val="bg1">
                    <a:alpha val="70000"/>
                  </a:schemeClr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115828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alpha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00" y="6329645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TECH TRAINNING CENTER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660" y="6129300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9991726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16496" y="1700808"/>
            <a:ext cx="669907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6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467720" y="2684543"/>
            <a:ext cx="6687685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467720" y="3220251"/>
            <a:ext cx="6687685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TECH TRAINNING CENTER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52" y="6087037"/>
            <a:ext cx="1011852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ED5F1-BC29-4BDB-853A-83B86D7A75D6}" type="datetime1">
              <a:rPr lang="ko-KR" altLang="en-US" smtClean="0"/>
              <a:t>2019. 1. 23.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0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762" r:id="rId2"/>
    <p:sldLayoutId id="2147483867" r:id="rId3"/>
    <p:sldLayoutId id="2147483918" r:id="rId4"/>
    <p:sldLayoutId id="2147483920" r:id="rId5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0708D-2AE4-43A8-9882-694B2FB0FA6A}" type="datetime1">
              <a:rPr lang="ko-KR" altLang="en-US" smtClean="0"/>
              <a:t>2019. 1. 23.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85133-E609-46CC-87D5-6CED60EB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6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22" r:id="rId3"/>
    <p:sldLayoutId id="2147483923" r:id="rId4"/>
    <p:sldLayoutId id="2147483928" r:id="rId5"/>
    <p:sldLayoutId id="2147483929" r:id="rId6"/>
    <p:sldLayoutId id="2147483935" r:id="rId7"/>
    <p:sldLayoutId id="2147483938" r:id="rId8"/>
    <p:sldLayoutId id="2147483936" r:id="rId9"/>
    <p:sldLayoutId id="2147483937" r:id="rId10"/>
    <p:sldLayoutId id="2147483925" r:id="rId11"/>
    <p:sldLayoutId id="2147483926" r:id="rId12"/>
    <p:sldLayoutId id="2147483932" r:id="rId13"/>
    <p:sldLayoutId id="2147483933" r:id="rId14"/>
    <p:sldLayoutId id="2147483934" r:id="rId15"/>
    <p:sldLayoutId id="2147483927" r:id="rId16"/>
    <p:sldLayoutId id="2147483924" r:id="rId17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cloudzlabs.com/content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90/v1/contents?category=action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ools/" TargetMode="External"/><Relationship Id="rId4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" TargetMode="External"/><Relationship Id="rId4" Type="http://schemas.openxmlformats.org/officeDocument/2006/relationships/hyperlink" Target="https://docs.docker.com/docker-for-windows/install/#download-docker-for-windows" TargetMode="External"/><Relationship Id="rId5" Type="http://schemas.openxmlformats.org/officeDocument/2006/relationships/hyperlink" Target="https://docs.docker.com/toolbox/overview/#whats-in-the-box" TargetMode="External"/><Relationship Id="rId6" Type="http://schemas.openxmlformats.org/officeDocument/2006/relationships/hyperlink" Target="https://docs.docker.com/docker-for-mac/install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z-labs/awesome-media.git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xfrm>
            <a:off x="488504" y="1232756"/>
            <a:ext cx="6687685" cy="41683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Spring Boot Training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512" y="6221633"/>
            <a:ext cx="55086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TECH TRAINNING CENTER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6" name="텍스트 개체 틀 107"/>
          <p:cNvSpPr>
            <a:spLocks noGrp="1"/>
          </p:cNvSpPr>
          <p:nvPr>
            <p:ph type="body" sz="quarter" idx="10"/>
          </p:nvPr>
        </p:nvSpPr>
        <p:spPr>
          <a:xfrm>
            <a:off x="164468" y="116632"/>
            <a:ext cx="6699072" cy="9769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5500" dirty="0" smtClean="0"/>
              <a:t>CLOUDZ</a:t>
            </a:r>
            <a:r>
              <a:rPr lang="ko-KR" altLang="en-US" sz="5500" dirty="0" smtClean="0"/>
              <a:t> </a:t>
            </a:r>
            <a:r>
              <a:rPr lang="en-US" altLang="ko-KR" sz="5500" dirty="0" smtClean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215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Awesome Media </a:t>
            </a:r>
            <a:r>
              <a:rPr kumimoji="1" lang="ko-KR" altLang="en-US" dirty="0" smtClean="0"/>
              <a:t>애플리케이션은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SpringMVC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패턴을 따릅니다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1" name="TextBox 30"/>
          <p:cNvSpPr txBox="1"/>
          <p:nvPr/>
        </p:nvSpPr>
        <p:spPr>
          <a:xfrm>
            <a:off x="414886" y="1483568"/>
            <a:ext cx="885859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 smtClean="0">
                <a:latin typeface="Noto Sans" charset="0"/>
                <a:ea typeface="Noto Sans" charset="0"/>
                <a:cs typeface="Noto Sans" charset="0"/>
              </a:rPr>
              <a:t>Spring MVC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User Interface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Biz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를 최대한 분리하는 방법론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Model(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정보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), View(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화면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), Controller(V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M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 연결</a:t>
            </a:r>
            <a:r>
              <a:rPr kumimoji="1" lang="en-US" altLang="ko-KR" sz="1100" dirty="0" smtClean="0">
                <a:latin typeface="Noto Sans" charset="0"/>
                <a:ea typeface="Noto Sans" charset="0"/>
                <a:cs typeface="Noto Sans" charset="0"/>
              </a:rPr>
              <a:t>)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로 분리</a:t>
            </a:r>
            <a:endParaRPr kumimoji="1" lang="en-US" altLang="ko-KR" sz="11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100" dirty="0">
                <a:latin typeface="Noto Sans" charset="0"/>
                <a:ea typeface="Noto Sans" charset="0"/>
                <a:cs typeface="Noto Sans" charset="0"/>
              </a:rPr>
              <a:t>소스의 목적이 명확해지고 종속성을 </a:t>
            </a:r>
            <a:r>
              <a:rPr kumimoji="1" lang="ko-KR" altLang="en-US" sz="1100" dirty="0" smtClean="0">
                <a:latin typeface="Noto Sans" charset="0"/>
                <a:ea typeface="Noto Sans" charset="0"/>
                <a:cs typeface="Noto Sans" charset="0"/>
              </a:rPr>
              <a:t>줄어들어 유지보수하는데 용이</a:t>
            </a:r>
            <a:endParaRPr kumimoji="1" lang="ko-KR" altLang="en-US" sz="1100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75" y="2528221"/>
            <a:ext cx="5648250" cy="3621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/>
              <a:t>Awesome Media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5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>
          <a:xfrm>
            <a:off x="344488" y="470971"/>
            <a:ext cx="9313863" cy="389698"/>
          </a:xfrm>
        </p:spPr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Awesome Media </a:t>
            </a:r>
            <a:r>
              <a:rPr kumimoji="1" lang="ko-KR" altLang="en-US" dirty="0" smtClean="0"/>
              <a:t>애플리케이션의 </a:t>
            </a:r>
            <a:r>
              <a:rPr kumimoji="1" lang="en-US" altLang="ko-KR" dirty="0" smtClean="0"/>
              <a:t>Layer</a:t>
            </a:r>
            <a:r>
              <a:rPr kumimoji="1" lang="ko-KR" altLang="en-US" dirty="0" smtClean="0"/>
              <a:t>구성은 아래와 같습니다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grpSp>
        <p:nvGrpSpPr>
          <p:cNvPr id="4" name="그룹 3"/>
          <p:cNvGrpSpPr>
            <a:grpSpLocks noChangeAspect="1"/>
          </p:cNvGrpSpPr>
          <p:nvPr/>
        </p:nvGrpSpPr>
        <p:grpSpPr>
          <a:xfrm>
            <a:off x="8074179" y="5047016"/>
            <a:ext cx="681191" cy="902264"/>
            <a:chOff x="5604471" y="1982788"/>
            <a:chExt cx="1203325" cy="1593850"/>
          </a:xfrm>
        </p:grpSpPr>
        <p:grpSp>
          <p:nvGrpSpPr>
            <p:cNvPr id="39" name="그룹 38"/>
            <p:cNvGrpSpPr>
              <a:grpSpLocks noChangeAspect="1"/>
            </p:cNvGrpSpPr>
            <p:nvPr/>
          </p:nvGrpSpPr>
          <p:grpSpPr>
            <a:xfrm>
              <a:off x="5604471" y="1982788"/>
              <a:ext cx="1203325" cy="1247775"/>
              <a:chOff x="10685463" y="1982788"/>
              <a:chExt cx="1203325" cy="1247775"/>
            </a:xfrm>
          </p:grpSpPr>
          <p:sp>
            <p:nvSpPr>
              <p:cNvPr id="40" name="Freeform 13"/>
              <p:cNvSpPr>
                <a:spLocks/>
              </p:cNvSpPr>
              <p:nvPr/>
            </p:nvSpPr>
            <p:spPr bwMode="auto">
              <a:xfrm>
                <a:off x="10688638" y="1982788"/>
                <a:ext cx="1200150" cy="334963"/>
              </a:xfrm>
              <a:custGeom>
                <a:avLst/>
                <a:gdLst>
                  <a:gd name="T0" fmla="*/ 52 w 319"/>
                  <a:gd name="T1" fmla="*/ 74 h 89"/>
                  <a:gd name="T2" fmla="*/ 160 w 319"/>
                  <a:gd name="T3" fmla="*/ 89 h 89"/>
                  <a:gd name="T4" fmla="*/ 268 w 319"/>
                  <a:gd name="T5" fmla="*/ 74 h 89"/>
                  <a:gd name="T6" fmla="*/ 319 w 319"/>
                  <a:gd name="T7" fmla="*/ 44 h 89"/>
                  <a:gd name="T8" fmla="*/ 160 w 319"/>
                  <a:gd name="T9" fmla="*/ 0 h 89"/>
                  <a:gd name="T10" fmla="*/ 0 w 319"/>
                  <a:gd name="T11" fmla="*/ 44 h 89"/>
                  <a:gd name="T12" fmla="*/ 52 w 319"/>
                  <a:gd name="T13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9" h="89">
                    <a:moveTo>
                      <a:pt x="52" y="74"/>
                    </a:moveTo>
                    <a:cubicBezTo>
                      <a:pt x="78" y="82"/>
                      <a:pt x="114" y="89"/>
                      <a:pt x="160" y="89"/>
                    </a:cubicBezTo>
                    <a:cubicBezTo>
                      <a:pt x="205" y="89"/>
                      <a:pt x="241" y="82"/>
                      <a:pt x="268" y="74"/>
                    </a:cubicBezTo>
                    <a:cubicBezTo>
                      <a:pt x="299" y="64"/>
                      <a:pt x="317" y="51"/>
                      <a:pt x="319" y="44"/>
                    </a:cubicBezTo>
                    <a:cubicBezTo>
                      <a:pt x="315" y="32"/>
                      <a:pt x="261" y="0"/>
                      <a:pt x="160" y="0"/>
                    </a:cubicBezTo>
                    <a:cubicBezTo>
                      <a:pt x="59" y="0"/>
                      <a:pt x="5" y="32"/>
                      <a:pt x="0" y="44"/>
                    </a:cubicBezTo>
                    <a:cubicBezTo>
                      <a:pt x="2" y="51"/>
                      <a:pt x="20" y="64"/>
                      <a:pt x="52" y="74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14"/>
              <p:cNvSpPr>
                <a:spLocks/>
              </p:cNvSpPr>
              <p:nvPr/>
            </p:nvSpPr>
            <p:spPr bwMode="auto">
              <a:xfrm>
                <a:off x="10685463" y="2246313"/>
                <a:ext cx="1203325" cy="984250"/>
              </a:xfrm>
              <a:custGeom>
                <a:avLst/>
                <a:gdLst>
                  <a:gd name="T0" fmla="*/ 320 w 320"/>
                  <a:gd name="T1" fmla="*/ 0 h 262"/>
                  <a:gd name="T2" fmla="*/ 161 w 320"/>
                  <a:gd name="T3" fmla="*/ 36 h 262"/>
                  <a:gd name="T4" fmla="*/ 1 w 320"/>
                  <a:gd name="T5" fmla="*/ 0 h 262"/>
                  <a:gd name="T6" fmla="*/ 1 w 320"/>
                  <a:gd name="T7" fmla="*/ 154 h 262"/>
                  <a:gd name="T8" fmla="*/ 0 w 320"/>
                  <a:gd name="T9" fmla="*/ 154 h 262"/>
                  <a:gd name="T10" fmla="*/ 0 w 320"/>
                  <a:gd name="T11" fmla="*/ 225 h 262"/>
                  <a:gd name="T12" fmla="*/ 2 w 320"/>
                  <a:gd name="T13" fmla="*/ 225 h 262"/>
                  <a:gd name="T14" fmla="*/ 2 w 320"/>
                  <a:gd name="T15" fmla="*/ 225 h 262"/>
                  <a:gd name="T16" fmla="*/ 6 w 320"/>
                  <a:gd name="T17" fmla="*/ 229 h 262"/>
                  <a:gd name="T18" fmla="*/ 161 w 320"/>
                  <a:gd name="T19" fmla="*/ 262 h 262"/>
                  <a:gd name="T20" fmla="*/ 315 w 320"/>
                  <a:gd name="T21" fmla="*/ 229 h 262"/>
                  <a:gd name="T22" fmla="*/ 319 w 320"/>
                  <a:gd name="T23" fmla="*/ 225 h 262"/>
                  <a:gd name="T24" fmla="*/ 319 w 320"/>
                  <a:gd name="T25" fmla="*/ 225 h 262"/>
                  <a:gd name="T26" fmla="*/ 320 w 320"/>
                  <a:gd name="T27" fmla="*/ 225 h 262"/>
                  <a:gd name="T28" fmla="*/ 320 w 320"/>
                  <a:gd name="T29" fmla="*/ 191 h 262"/>
                  <a:gd name="T30" fmla="*/ 320 w 320"/>
                  <a:gd name="T31" fmla="*/ 191 h 262"/>
                  <a:gd name="T32" fmla="*/ 320 w 320"/>
                  <a:gd name="T3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262">
                    <a:moveTo>
                      <a:pt x="320" y="0"/>
                    </a:moveTo>
                    <a:cubicBezTo>
                      <a:pt x="288" y="22"/>
                      <a:pt x="229" y="36"/>
                      <a:pt x="161" y="36"/>
                    </a:cubicBezTo>
                    <a:cubicBezTo>
                      <a:pt x="93" y="36"/>
                      <a:pt x="33" y="22"/>
                      <a:pt x="1" y="0"/>
                    </a:cubicBezTo>
                    <a:cubicBezTo>
                      <a:pt x="1" y="154"/>
                      <a:pt x="1" y="154"/>
                      <a:pt x="1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3" y="226"/>
                      <a:pt x="5" y="228"/>
                      <a:pt x="6" y="229"/>
                    </a:cubicBezTo>
                    <a:cubicBezTo>
                      <a:pt x="24" y="242"/>
                      <a:pt x="75" y="262"/>
                      <a:pt x="161" y="262"/>
                    </a:cubicBezTo>
                    <a:cubicBezTo>
                      <a:pt x="246" y="262"/>
                      <a:pt x="298" y="242"/>
                      <a:pt x="315" y="229"/>
                    </a:cubicBezTo>
                    <a:cubicBezTo>
                      <a:pt x="317" y="228"/>
                      <a:pt x="318" y="226"/>
                      <a:pt x="319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5"/>
                      <a:pt x="320" y="225"/>
                      <a:pt x="320" y="225"/>
                    </a:cubicBezTo>
                    <a:cubicBezTo>
                      <a:pt x="320" y="191"/>
                      <a:pt x="320" y="191"/>
                      <a:pt x="320" y="191"/>
                    </a:cubicBezTo>
                    <a:cubicBezTo>
                      <a:pt x="320" y="191"/>
                      <a:pt x="320" y="191"/>
                      <a:pt x="320" y="191"/>
                    </a:cubicBez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2" name="그룹 41"/>
            <p:cNvGrpSpPr>
              <a:grpSpLocks noChangeAspect="1"/>
            </p:cNvGrpSpPr>
            <p:nvPr/>
          </p:nvGrpSpPr>
          <p:grpSpPr>
            <a:xfrm>
              <a:off x="6053733" y="3400425"/>
              <a:ext cx="304801" cy="176213"/>
              <a:chOff x="11136313" y="3400425"/>
              <a:chExt cx="304801" cy="176213"/>
            </a:xfrm>
          </p:grpSpPr>
          <p:sp>
            <p:nvSpPr>
              <p:cNvPr id="43" name="Freeform 15"/>
              <p:cNvSpPr>
                <a:spLocks noEditPoints="1"/>
              </p:cNvSpPr>
              <p:nvPr/>
            </p:nvSpPr>
            <p:spPr bwMode="auto">
              <a:xfrm>
                <a:off x="11136313" y="3400425"/>
                <a:ext cx="134938" cy="176213"/>
              </a:xfrm>
              <a:custGeom>
                <a:avLst/>
                <a:gdLst>
                  <a:gd name="T0" fmla="*/ 0 w 36"/>
                  <a:gd name="T1" fmla="*/ 0 h 47"/>
                  <a:gd name="T2" fmla="*/ 13 w 36"/>
                  <a:gd name="T3" fmla="*/ 0 h 47"/>
                  <a:gd name="T4" fmla="*/ 36 w 36"/>
                  <a:gd name="T5" fmla="*/ 23 h 47"/>
                  <a:gd name="T6" fmla="*/ 13 w 36"/>
                  <a:gd name="T7" fmla="*/ 47 h 47"/>
                  <a:gd name="T8" fmla="*/ 0 w 36"/>
                  <a:gd name="T9" fmla="*/ 47 h 47"/>
                  <a:gd name="T10" fmla="*/ 0 w 36"/>
                  <a:gd name="T11" fmla="*/ 0 h 47"/>
                  <a:gd name="T12" fmla="*/ 12 w 36"/>
                  <a:gd name="T13" fmla="*/ 40 h 47"/>
                  <a:gd name="T14" fmla="*/ 27 w 36"/>
                  <a:gd name="T15" fmla="*/ 23 h 47"/>
                  <a:gd name="T16" fmla="*/ 12 w 36"/>
                  <a:gd name="T17" fmla="*/ 7 h 47"/>
                  <a:gd name="T18" fmla="*/ 9 w 36"/>
                  <a:gd name="T19" fmla="*/ 7 h 47"/>
                  <a:gd name="T20" fmla="*/ 9 w 36"/>
                  <a:gd name="T21" fmla="*/ 40 h 47"/>
                  <a:gd name="T22" fmla="*/ 12 w 36"/>
                  <a:gd name="T23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7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27" y="0"/>
                      <a:pt x="36" y="7"/>
                      <a:pt x="36" y="23"/>
                    </a:cubicBezTo>
                    <a:cubicBezTo>
                      <a:pt x="36" y="39"/>
                      <a:pt x="27" y="47"/>
                      <a:pt x="13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  <a:moveTo>
                      <a:pt x="12" y="40"/>
                    </a:moveTo>
                    <a:cubicBezTo>
                      <a:pt x="21" y="40"/>
                      <a:pt x="27" y="35"/>
                      <a:pt x="27" y="23"/>
                    </a:cubicBezTo>
                    <a:cubicBezTo>
                      <a:pt x="27" y="12"/>
                      <a:pt x="21" y="7"/>
                      <a:pt x="1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40"/>
                      <a:pt x="9" y="40"/>
                      <a:pt x="9" y="40"/>
                    </a:cubicBezTo>
                    <a:lnTo>
                      <a:pt x="12" y="4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16"/>
              <p:cNvSpPr>
                <a:spLocks noEditPoints="1"/>
              </p:cNvSpPr>
              <p:nvPr/>
            </p:nvSpPr>
            <p:spPr bwMode="auto">
              <a:xfrm>
                <a:off x="11309351" y="3400425"/>
                <a:ext cx="131763" cy="176213"/>
              </a:xfrm>
              <a:custGeom>
                <a:avLst/>
                <a:gdLst>
                  <a:gd name="T0" fmla="*/ 0 w 35"/>
                  <a:gd name="T1" fmla="*/ 0 h 47"/>
                  <a:gd name="T2" fmla="*/ 15 w 35"/>
                  <a:gd name="T3" fmla="*/ 0 h 47"/>
                  <a:gd name="T4" fmla="*/ 33 w 35"/>
                  <a:gd name="T5" fmla="*/ 12 h 47"/>
                  <a:gd name="T6" fmla="*/ 26 w 35"/>
                  <a:gd name="T7" fmla="*/ 22 h 47"/>
                  <a:gd name="T8" fmla="*/ 26 w 35"/>
                  <a:gd name="T9" fmla="*/ 22 h 47"/>
                  <a:gd name="T10" fmla="*/ 35 w 35"/>
                  <a:gd name="T11" fmla="*/ 33 h 47"/>
                  <a:gd name="T12" fmla="*/ 17 w 35"/>
                  <a:gd name="T13" fmla="*/ 47 h 47"/>
                  <a:gd name="T14" fmla="*/ 0 w 35"/>
                  <a:gd name="T15" fmla="*/ 47 h 47"/>
                  <a:gd name="T16" fmla="*/ 0 w 35"/>
                  <a:gd name="T17" fmla="*/ 0 h 47"/>
                  <a:gd name="T18" fmla="*/ 15 w 35"/>
                  <a:gd name="T19" fmla="*/ 19 h 47"/>
                  <a:gd name="T20" fmla="*/ 23 w 35"/>
                  <a:gd name="T21" fmla="*/ 13 h 47"/>
                  <a:gd name="T22" fmla="*/ 15 w 35"/>
                  <a:gd name="T23" fmla="*/ 7 h 47"/>
                  <a:gd name="T24" fmla="*/ 9 w 35"/>
                  <a:gd name="T25" fmla="*/ 7 h 47"/>
                  <a:gd name="T26" fmla="*/ 9 w 35"/>
                  <a:gd name="T27" fmla="*/ 19 h 47"/>
                  <a:gd name="T28" fmla="*/ 15 w 35"/>
                  <a:gd name="T29" fmla="*/ 19 h 47"/>
                  <a:gd name="T30" fmla="*/ 16 w 35"/>
                  <a:gd name="T31" fmla="*/ 40 h 47"/>
                  <a:gd name="T32" fmla="*/ 26 w 35"/>
                  <a:gd name="T33" fmla="*/ 33 h 47"/>
                  <a:gd name="T34" fmla="*/ 16 w 35"/>
                  <a:gd name="T35" fmla="*/ 26 h 47"/>
                  <a:gd name="T36" fmla="*/ 9 w 35"/>
                  <a:gd name="T37" fmla="*/ 26 h 47"/>
                  <a:gd name="T38" fmla="*/ 9 w 35"/>
                  <a:gd name="T39" fmla="*/ 40 h 47"/>
                  <a:gd name="T40" fmla="*/ 16 w 35"/>
                  <a:gd name="T41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47">
                    <a:moveTo>
                      <a:pt x="0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25" y="0"/>
                      <a:pt x="33" y="3"/>
                      <a:pt x="33" y="12"/>
                    </a:cubicBezTo>
                    <a:cubicBezTo>
                      <a:pt x="33" y="16"/>
                      <a:pt x="30" y="20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3"/>
                      <a:pt x="35" y="27"/>
                      <a:pt x="35" y="33"/>
                    </a:cubicBezTo>
                    <a:cubicBezTo>
                      <a:pt x="35" y="43"/>
                      <a:pt x="27" y="47"/>
                      <a:pt x="17" y="47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0" y="0"/>
                    </a:lnTo>
                    <a:close/>
                    <a:moveTo>
                      <a:pt x="15" y="19"/>
                    </a:moveTo>
                    <a:cubicBezTo>
                      <a:pt x="21" y="19"/>
                      <a:pt x="23" y="17"/>
                      <a:pt x="23" y="13"/>
                    </a:cubicBezTo>
                    <a:cubicBezTo>
                      <a:pt x="23" y="9"/>
                      <a:pt x="20" y="7"/>
                      <a:pt x="15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9"/>
                      <a:pt x="9" y="19"/>
                      <a:pt x="9" y="19"/>
                    </a:cubicBezTo>
                    <a:lnTo>
                      <a:pt x="15" y="19"/>
                    </a:lnTo>
                    <a:close/>
                    <a:moveTo>
                      <a:pt x="16" y="40"/>
                    </a:moveTo>
                    <a:cubicBezTo>
                      <a:pt x="22" y="40"/>
                      <a:pt x="26" y="38"/>
                      <a:pt x="26" y="33"/>
                    </a:cubicBezTo>
                    <a:cubicBezTo>
                      <a:pt x="26" y="28"/>
                      <a:pt x="22" y="26"/>
                      <a:pt x="16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40"/>
                      <a:pt x="9" y="40"/>
                      <a:pt x="9" y="40"/>
                    </a:cubicBezTo>
                    <a:lnTo>
                      <a:pt x="16" y="4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5" name="그룹 44"/>
            <p:cNvGrpSpPr>
              <a:grpSpLocks noChangeAspect="1"/>
            </p:cNvGrpSpPr>
            <p:nvPr/>
          </p:nvGrpSpPr>
          <p:grpSpPr>
            <a:xfrm>
              <a:off x="5968008" y="2524125"/>
              <a:ext cx="476250" cy="560388"/>
              <a:chOff x="11050588" y="2524125"/>
              <a:chExt cx="476250" cy="560388"/>
            </a:xfrm>
          </p:grpSpPr>
          <p:sp>
            <p:nvSpPr>
              <p:cNvPr id="46" name="Freeform 33"/>
              <p:cNvSpPr>
                <a:spLocks/>
              </p:cNvSpPr>
              <p:nvPr/>
            </p:nvSpPr>
            <p:spPr bwMode="auto">
              <a:xfrm>
                <a:off x="11050588" y="2667000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34"/>
              <p:cNvSpPr>
                <a:spLocks/>
              </p:cNvSpPr>
              <p:nvPr/>
            </p:nvSpPr>
            <p:spPr bwMode="auto">
              <a:xfrm>
                <a:off x="11050588" y="2919413"/>
                <a:ext cx="476250" cy="165100"/>
              </a:xfrm>
              <a:custGeom>
                <a:avLst/>
                <a:gdLst>
                  <a:gd name="T0" fmla="*/ 0 w 127"/>
                  <a:gd name="T1" fmla="*/ 0 h 44"/>
                  <a:gd name="T2" fmla="*/ 0 w 127"/>
                  <a:gd name="T3" fmla="*/ 21 h 44"/>
                  <a:gd name="T4" fmla="*/ 0 w 127"/>
                  <a:gd name="T5" fmla="*/ 22 h 44"/>
                  <a:gd name="T6" fmla="*/ 63 w 127"/>
                  <a:gd name="T7" fmla="*/ 44 h 44"/>
                  <a:gd name="T8" fmla="*/ 127 w 127"/>
                  <a:gd name="T9" fmla="*/ 22 h 44"/>
                  <a:gd name="T10" fmla="*/ 127 w 127"/>
                  <a:gd name="T11" fmla="*/ 21 h 44"/>
                  <a:gd name="T12" fmla="*/ 127 w 127"/>
                  <a:gd name="T13" fmla="*/ 0 h 44"/>
                  <a:gd name="T14" fmla="*/ 63 w 127"/>
                  <a:gd name="T15" fmla="*/ 13 h 44"/>
                  <a:gd name="T16" fmla="*/ 0 w 127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4"/>
                      <a:pt x="63" y="44"/>
                    </a:cubicBezTo>
                    <a:cubicBezTo>
                      <a:pt x="97" y="44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35"/>
              <p:cNvSpPr>
                <a:spLocks/>
              </p:cNvSpPr>
              <p:nvPr/>
            </p:nvSpPr>
            <p:spPr bwMode="auto">
              <a:xfrm>
                <a:off x="11050588" y="2794000"/>
                <a:ext cx="476250" cy="142875"/>
              </a:xfrm>
              <a:custGeom>
                <a:avLst/>
                <a:gdLst>
                  <a:gd name="T0" fmla="*/ 70 w 127"/>
                  <a:gd name="T1" fmla="*/ 13 h 38"/>
                  <a:gd name="T2" fmla="*/ 63 w 127"/>
                  <a:gd name="T3" fmla="*/ 13 h 38"/>
                  <a:gd name="T4" fmla="*/ 57 w 127"/>
                  <a:gd name="T5" fmla="*/ 13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4 h 38"/>
                  <a:gd name="T12" fmla="*/ 63 w 127"/>
                  <a:gd name="T13" fmla="*/ 38 h 38"/>
                  <a:gd name="T14" fmla="*/ 127 w 127"/>
                  <a:gd name="T15" fmla="*/ 24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3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36"/>
              <p:cNvSpPr>
                <a:spLocks/>
              </p:cNvSpPr>
              <p:nvPr/>
            </p:nvSpPr>
            <p:spPr bwMode="auto">
              <a:xfrm>
                <a:off x="11050588" y="2524125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54" name="모서리가 둥근 직사각형 53"/>
          <p:cNvSpPr>
            <a:spLocks noChangeAspect="1"/>
          </p:cNvSpPr>
          <p:nvPr/>
        </p:nvSpPr>
        <p:spPr>
          <a:xfrm>
            <a:off x="1316595" y="2348880"/>
            <a:ext cx="8136905" cy="2225950"/>
          </a:xfrm>
          <a:prstGeom prst="roundRect">
            <a:avLst/>
          </a:prstGeom>
          <a:solidFill>
            <a:srgbClr val="E3829A">
              <a:alpha val="73000"/>
            </a:srgbClr>
          </a:solidFill>
          <a:ln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977336" y="4561083"/>
            <a:ext cx="272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85348" y="4797732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3796" y="3950951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A+B’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반환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5381" y="2782919"/>
            <a:ext cx="7722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http://www.cloudzlabs.com/contents</a:t>
            </a:r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호출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Freeform 696"/>
          <p:cNvSpPr>
            <a:spLocks noEditPoints="1"/>
          </p:cNvSpPr>
          <p:nvPr/>
        </p:nvSpPr>
        <p:spPr bwMode="auto">
          <a:xfrm flipH="1">
            <a:off x="853095" y="3490312"/>
            <a:ext cx="550800" cy="403200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800"/>
          </a:p>
        </p:txBody>
      </p:sp>
      <p:sp>
        <p:nvSpPr>
          <p:cNvPr id="47" name="Freeform 696"/>
          <p:cNvSpPr>
            <a:spLocks noChangeAspect="1" noEditPoints="1"/>
          </p:cNvSpPr>
          <p:nvPr/>
        </p:nvSpPr>
        <p:spPr bwMode="auto">
          <a:xfrm rot="16200000" flipH="1" flipV="1">
            <a:off x="8247509" y="4432034"/>
            <a:ext cx="560090" cy="402420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3" name="Freeform 696"/>
          <p:cNvSpPr>
            <a:spLocks noEditPoints="1"/>
          </p:cNvSpPr>
          <p:nvPr/>
        </p:nvSpPr>
        <p:spPr bwMode="auto">
          <a:xfrm flipH="1">
            <a:off x="3610884" y="3606394"/>
            <a:ext cx="550800" cy="403200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800"/>
          </a:p>
        </p:txBody>
      </p:sp>
      <p:sp>
        <p:nvSpPr>
          <p:cNvPr id="34" name="모서리가 둥근 직사각형 33"/>
          <p:cNvSpPr>
            <a:spLocks/>
          </p:cNvSpPr>
          <p:nvPr/>
        </p:nvSpPr>
        <p:spPr>
          <a:xfrm>
            <a:off x="1496616" y="3357679"/>
            <a:ext cx="1738390" cy="937934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en-US" altLang="ko-KR" sz="12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ContentsController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5" name="그룹 34"/>
          <p:cNvGrpSpPr>
            <a:grpSpLocks noChangeAspect="1"/>
          </p:cNvGrpSpPr>
          <p:nvPr/>
        </p:nvGrpSpPr>
        <p:grpSpPr>
          <a:xfrm>
            <a:off x="2099843" y="3065160"/>
            <a:ext cx="565966" cy="591818"/>
            <a:chOff x="820243" y="1868456"/>
            <a:chExt cx="329447" cy="323477"/>
          </a:xfrm>
        </p:grpSpPr>
        <p:sp>
          <p:nvSpPr>
            <p:cNvPr id="36" name="타원 35"/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800"/>
            </a:p>
          </p:txBody>
        </p:sp>
        <p:sp>
          <p:nvSpPr>
            <p:cNvPr id="37" name="Freeform 133"/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800"/>
            </a:p>
          </p:txBody>
        </p:sp>
      </p:grpSp>
      <p:sp>
        <p:nvSpPr>
          <p:cNvPr id="68" name="모서리가 둥근 직사각형 67"/>
          <p:cNvSpPr>
            <a:spLocks/>
          </p:cNvSpPr>
          <p:nvPr/>
        </p:nvSpPr>
        <p:spPr>
          <a:xfrm>
            <a:off x="4690774" y="3357679"/>
            <a:ext cx="1738390" cy="937934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</a:p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ContentsService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1" name="모서리가 둥근 직사각형 80"/>
          <p:cNvSpPr>
            <a:spLocks/>
          </p:cNvSpPr>
          <p:nvPr/>
        </p:nvSpPr>
        <p:spPr>
          <a:xfrm>
            <a:off x="7545581" y="3314746"/>
            <a:ext cx="1738390" cy="937934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DAO</a:t>
            </a:r>
          </a:p>
          <a:p>
            <a:pPr algn="ctr"/>
            <a:r>
              <a:rPr kumimoji="1" lang="en-US" altLang="ko-KR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ContentsMapper</a:t>
            </a:r>
            <a:endParaRPr kumimoji="1"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3806" y="2499345"/>
            <a:ext cx="231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1000" dirty="0" smtClean="0"/>
              <a:t>웹 애플리케이션 요청을 받는 곳</a:t>
            </a:r>
            <a:endParaRPr kumimoji="1" lang="en-US" altLang="ko-KR" sz="1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1000" dirty="0" smtClean="0"/>
              <a:t>HTTP </a:t>
            </a:r>
            <a:r>
              <a:rPr kumimoji="1" lang="ko-KR" altLang="en-US" sz="1000" dirty="0" smtClean="0"/>
              <a:t>요청과 응답에 대한 처리</a:t>
            </a:r>
            <a:endParaRPr kumimoji="1" lang="en-US" altLang="ko-KR" sz="1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1000" dirty="0" smtClean="0"/>
              <a:t>REST API </a:t>
            </a:r>
            <a:r>
              <a:rPr kumimoji="1" lang="ko-KR" altLang="en-US" sz="1000" dirty="0" smtClean="0"/>
              <a:t>작성</a:t>
            </a:r>
            <a:endParaRPr kumimoji="1"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4338051" y="2492896"/>
            <a:ext cx="2329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1000" dirty="0" smtClean="0"/>
              <a:t>Controller</a:t>
            </a:r>
            <a:r>
              <a:rPr kumimoji="1" lang="ko-KR" altLang="en-US" sz="1000" dirty="0" smtClean="0"/>
              <a:t>부터 호출됨</a:t>
            </a:r>
            <a:endParaRPr kumimoji="1" lang="en-US" altLang="ko-KR" sz="1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1000" dirty="0" smtClean="0"/>
              <a:t>비즈니스 로직</a:t>
            </a:r>
            <a:r>
              <a:rPr kumimoji="1" lang="en-US" altLang="ko-KR" sz="1000" dirty="0" smtClean="0"/>
              <a:t>,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Transaction </a:t>
            </a:r>
            <a:r>
              <a:rPr kumimoji="1" lang="ko-KR" altLang="en-US" sz="1000" dirty="0" smtClean="0"/>
              <a:t>처리</a:t>
            </a:r>
            <a:endParaRPr kumimoji="1" lang="en-US" altLang="ko-KR" sz="1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1" lang="ko-KR" alt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7561970" y="2492896"/>
            <a:ext cx="1604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ko-KR" sz="1000" dirty="0" smtClean="0"/>
              <a:t>Data Access Object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1000" dirty="0" smtClean="0"/>
              <a:t>데이터소스에 접근</a:t>
            </a:r>
            <a:endParaRPr kumimoji="1" lang="en-US" altLang="ko-KR" sz="10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ko-KR" altLang="en-US" sz="1000" dirty="0" smtClean="0"/>
              <a:t>데이터</a:t>
            </a:r>
            <a:r>
              <a:rPr kumimoji="1" lang="en-US" altLang="ko-KR" sz="1000" dirty="0" smtClean="0"/>
              <a:t> CRUD </a:t>
            </a:r>
            <a:r>
              <a:rPr kumimoji="1" lang="ko-KR" altLang="en-US" sz="1000" dirty="0" smtClean="0"/>
              <a:t>처리</a:t>
            </a:r>
            <a:endParaRPr kumimoji="1"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071682" y="3987658"/>
            <a:ext cx="761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/contents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81850" y="3193522"/>
            <a:ext cx="5902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요청</a:t>
            </a:r>
            <a:endParaRPr kumimoji="1"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요청</a:t>
            </a:r>
            <a:endParaRPr kumimoji="1"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96746" y="3993289"/>
            <a:ext cx="5902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반환</a:t>
            </a:r>
            <a:endParaRPr kumimoji="1"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반환</a:t>
            </a:r>
            <a:endParaRPr kumimoji="1" lang="en-US" altLang="ko-KR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60812" y="3378811"/>
            <a:ext cx="1428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A+B’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처리 함수 호출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51962" y="4005064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A+B’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가공</a:t>
            </a:r>
            <a:endParaRPr kumimoji="1"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0782" y="3958719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A+B’ </a:t>
            </a:r>
            <a:r>
              <a:rPr kumimoji="1" lang="ko-KR" alt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반환</a:t>
            </a:r>
            <a:endParaRPr kumimoji="1"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93360" y="391853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kumimoji="1"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조회</a:t>
            </a:r>
            <a:endParaRPr kumimoji="1"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kumimoji="1"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조회</a:t>
            </a:r>
            <a:endParaRPr kumimoji="1"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Freeform 696"/>
          <p:cNvSpPr>
            <a:spLocks noEditPoints="1"/>
          </p:cNvSpPr>
          <p:nvPr/>
        </p:nvSpPr>
        <p:spPr bwMode="auto">
          <a:xfrm flipH="1">
            <a:off x="6673436" y="3601864"/>
            <a:ext cx="550800" cy="403200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1900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Awesome Media Frontend /Backend </a:t>
            </a:r>
            <a:r>
              <a:rPr kumimoji="1" lang="ko-KR" altLang="en-US" dirty="0" smtClean="0"/>
              <a:t>프로젝트 구조는 다음과 같습니다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14" name="Shape 140"/>
          <p:cNvSpPr/>
          <p:nvPr/>
        </p:nvSpPr>
        <p:spPr>
          <a:xfrm>
            <a:off x="344488" y="1512803"/>
            <a:ext cx="9225189" cy="4903503"/>
          </a:xfrm>
          <a:prstGeom prst="rect">
            <a:avLst/>
          </a:prstGeom>
          <a:noFill/>
          <a:ln w="63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400" rIns="50800" bIns="50800" anchor="ctr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awesome-media-backend ──────────────────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 Project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Root</a:t>
            </a:r>
          </a:p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da-DK" altLang="ko-KR" sz="1200" dirty="0" smtClean="0">
                <a:solidFill>
                  <a:schemeClr val="bg1">
                    <a:lumMod val="50000"/>
                  </a:schemeClr>
                </a:solidFill>
              </a:rPr>
              <a:t>├── </a:t>
            </a:r>
            <a:r>
              <a:rPr lang="da-DK" altLang="ko-KR" sz="1200" dirty="0" err="1">
                <a:solidFill>
                  <a:schemeClr val="bg1">
                    <a:lumMod val="50000"/>
                  </a:schemeClr>
                </a:solidFill>
              </a:rPr>
              <a:t>mvnw</a:t>
            </a:r>
            <a:endParaRPr lang="da-DK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a-DK" altLang="ko-KR" sz="1200" dirty="0">
                <a:solidFill>
                  <a:schemeClr val="bg1">
                    <a:lumMod val="50000"/>
                  </a:schemeClr>
                </a:solidFill>
              </a:rPr>
              <a:t>├── </a:t>
            </a:r>
            <a:r>
              <a:rPr lang="da-DK" altLang="ko-KR" sz="1200" dirty="0" err="1">
                <a:solidFill>
                  <a:schemeClr val="bg1">
                    <a:lumMod val="50000"/>
                  </a:schemeClr>
                </a:solidFill>
              </a:rPr>
              <a:t>mvnw.cmd</a:t>
            </a:r>
            <a:endParaRPr lang="da-DK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hr-HR" altLang="ko-KR" sz="1200" dirty="0">
                <a:solidFill>
                  <a:schemeClr val="bg1">
                    <a:lumMod val="50000"/>
                  </a:schemeClr>
                </a:solidFill>
              </a:rPr>
              <a:t>├── </a:t>
            </a:r>
            <a:r>
              <a:rPr lang="hr-HR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pom.xml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──────────────────────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Maven</a:t>
            </a:r>
            <a:r>
              <a:rPr lang="en-US" altLang="ko-KR" sz="1200" b="1" dirty="0">
                <a:solidFill>
                  <a:srgbClr val="1F6C15"/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Project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의존성 및 빌드 설정 파일</a:t>
            </a:r>
            <a:endParaRPr lang="hr-HR" altLang="ko-KR" sz="1200" b="1" dirty="0">
              <a:solidFill>
                <a:srgbClr val="1F6C15"/>
              </a:solidFill>
            </a:endParaRPr>
          </a:p>
          <a:p>
            <a:r>
              <a:rPr lang="hr-HR" altLang="ko-KR" sz="1200" dirty="0">
                <a:solidFill>
                  <a:schemeClr val="bg1">
                    <a:lumMod val="50000"/>
                  </a:schemeClr>
                </a:solidFill>
              </a:rPr>
              <a:t>├── </a:t>
            </a:r>
            <a:r>
              <a:rPr lang="hr-HR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src</a:t>
            </a:r>
            <a:endParaRPr lang="hr-HR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cs-CZ" altLang="ko-KR" sz="1200" dirty="0">
                <a:solidFill>
                  <a:schemeClr val="bg1">
                    <a:lumMod val="50000"/>
                  </a:schemeClr>
                </a:solidFill>
              </a:rPr>
              <a:t>│   ├── </a:t>
            </a:r>
            <a:r>
              <a:rPr lang="cs-CZ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main</a:t>
            </a:r>
            <a:endParaRPr lang="cs-CZ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hu-HU" altLang="ko-KR" sz="1200" dirty="0">
                <a:solidFill>
                  <a:schemeClr val="bg1">
                    <a:lumMod val="50000"/>
                  </a:schemeClr>
                </a:solidFill>
              </a:rPr>
              <a:t>│   │   ├── </a:t>
            </a:r>
            <a:r>
              <a:rPr lang="hu-HU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────────────────────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hu-HU" altLang="ko-KR" sz="1200" b="1" dirty="0" smtClean="0">
                <a:solidFill>
                  <a:srgbClr val="1F6C15"/>
                </a:solidFill>
              </a:rPr>
              <a:t>//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업무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Class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의 파일 저장소</a:t>
            </a:r>
            <a:endParaRPr lang="hu-HU" altLang="ko-KR" sz="1200" b="1" dirty="0">
              <a:solidFill>
                <a:srgbClr val="1F6C15"/>
              </a:solidFill>
            </a:endParaRPr>
          </a:p>
          <a:p>
            <a:r>
              <a:rPr lang="pl-PL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└── </a:t>
            </a:r>
            <a:r>
              <a:rPr lang="pl-PL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    └──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awesome</a:t>
            </a:r>
          </a:p>
          <a:p>
            <a:r>
              <a:rPr lang="de-DE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        └── </a:t>
            </a:r>
            <a:r>
              <a:rPr lang="de-DE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api</a:t>
            </a:r>
            <a:r>
              <a:rPr lang="de-DE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────────────────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Base package: </a:t>
            </a:r>
            <a:r>
              <a:rPr lang="en-US" altLang="ko-KR" sz="1200" b="1" dirty="0" err="1" smtClean="0">
                <a:solidFill>
                  <a:srgbClr val="1F6C15"/>
                </a:solidFill>
              </a:rPr>
              <a:t>com.awesome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또는 </a:t>
            </a:r>
            <a:r>
              <a:rPr lang="en-US" altLang="ko-KR" sz="1200" b="1" dirty="0" err="1" smtClean="0">
                <a:solidFill>
                  <a:srgbClr val="1F6C15"/>
                </a:solidFill>
              </a:rPr>
              <a:t>com.awesome.api</a:t>
            </a:r>
            <a:endParaRPr lang="de-DE" altLang="ko-KR" sz="1200" b="1" dirty="0">
              <a:solidFill>
                <a:srgbClr val="1F6C15"/>
              </a:solidFill>
            </a:endParaRPr>
          </a:p>
          <a:p>
            <a:r>
              <a:rPr lang="de-DE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            ├── </a:t>
            </a:r>
            <a:r>
              <a:rPr lang="de-DE" altLang="ko-KR" sz="1200" dirty="0" err="1" smtClean="0">
                <a:solidFill>
                  <a:schemeClr val="bg1">
                    <a:lumMod val="50000"/>
                  </a:schemeClr>
                </a:solidFill>
              </a:rPr>
              <a:t>AwesomeMedia</a:t>
            </a:r>
            <a:r>
              <a:rPr lang="de-DE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Application.java</a:t>
            </a:r>
            <a:endParaRPr lang="de-DE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de-DE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            ├── </a:t>
            </a:r>
            <a:r>
              <a:rPr lang="de-DE" altLang="ko-KR" sz="1200" dirty="0" err="1">
                <a:solidFill>
                  <a:schemeClr val="bg1">
                    <a:lumMod val="50000"/>
                  </a:schemeClr>
                </a:solidFill>
              </a:rPr>
              <a:t>account</a:t>
            </a:r>
            <a:endParaRPr lang="de-DE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├── </a:t>
            </a:r>
            <a:r>
              <a:rPr lang="mr-IN" altLang="ko-KR" sz="1200" dirty="0" err="1">
                <a:solidFill>
                  <a:schemeClr val="bg1">
                    <a:lumMod val="50000"/>
                  </a:schemeClr>
                </a:solidFill>
              </a:rPr>
              <a:t>category</a:t>
            </a:r>
            <a:endParaRPr lang="mr-IN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├── </a:t>
            </a:r>
            <a:r>
              <a:rPr lang="mr-IN" altLang="ko-KR" sz="1200" dirty="0" err="1">
                <a:solidFill>
                  <a:schemeClr val="bg1">
                    <a:lumMod val="50000"/>
                  </a:schemeClr>
                </a:solidFill>
              </a:rPr>
              <a:t>contents</a:t>
            </a:r>
            <a:endParaRPr lang="mr-IN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altLang="ko-KR" sz="1200" dirty="0">
                <a:solidFill>
                  <a:schemeClr val="bg1">
                    <a:lumMod val="50000"/>
                  </a:schemeClr>
                </a:solidFill>
              </a:rPr>
              <a:t>│   │   │               │   ├── </a:t>
            </a:r>
            <a:r>
              <a:rPr lang="de-DE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controller</a:t>
            </a:r>
            <a:endParaRPr lang="de-DE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│   ├── </a:t>
            </a:r>
            <a:r>
              <a:rPr lang="mr-IN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dao</a:t>
            </a:r>
            <a:endParaRPr lang="mr-IN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│   ├── </a:t>
            </a:r>
            <a:r>
              <a:rPr lang="mr-IN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service</a:t>
            </a:r>
            <a:endParaRPr lang="mr-IN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│   └── </a:t>
            </a:r>
            <a:r>
              <a:rPr lang="mr-IN" altLang="ko-KR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vo</a:t>
            </a:r>
            <a:endParaRPr lang="mr-IN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├── </a:t>
            </a:r>
            <a:r>
              <a:rPr lang="mr-IN" altLang="ko-KR" sz="1200" dirty="0" err="1">
                <a:solidFill>
                  <a:schemeClr val="bg1">
                    <a:lumMod val="50000"/>
                  </a:schemeClr>
                </a:solidFill>
              </a:rPr>
              <a:t>profile</a:t>
            </a:r>
            <a:endParaRPr lang="mr-IN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mr-IN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mr-IN" altLang="ko-KR" sz="1200" dirty="0">
                <a:solidFill>
                  <a:schemeClr val="bg1">
                    <a:lumMod val="50000"/>
                  </a:schemeClr>
                </a:solidFill>
              </a:rPr>
              <a:t>   │   │               └── </a:t>
            </a:r>
            <a:r>
              <a:rPr lang="mr-IN" altLang="ko-KR" sz="1200" dirty="0" err="1">
                <a:solidFill>
                  <a:schemeClr val="bg1">
                    <a:lumMod val="50000"/>
                  </a:schemeClr>
                </a:solidFill>
              </a:rPr>
              <a:t>promotion</a:t>
            </a:r>
            <a:endParaRPr lang="mr-IN" altLang="ko-KR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   │   └── </a:t>
            </a:r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resources	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──────────────────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환경설정 및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Static Resource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저장소</a:t>
            </a:r>
            <a:endParaRPr lang="en-US" altLang="ko-KR" sz="1200" b="1" dirty="0">
              <a:solidFill>
                <a:srgbClr val="1F6C15"/>
              </a:solidFill>
            </a:endParaRPr>
          </a:p>
          <a:p>
            <a:r>
              <a:rPr lang="de-DE" altLang="ko-KR" sz="1200" dirty="0" smtClean="0">
                <a:solidFill>
                  <a:schemeClr val="bg1">
                    <a:lumMod val="50000"/>
                  </a:schemeClr>
                </a:solidFill>
              </a:rPr>
              <a:t>│</a:t>
            </a:r>
            <a:r>
              <a:rPr lang="de-DE" altLang="ko-KR" sz="1200" dirty="0">
                <a:solidFill>
                  <a:schemeClr val="bg1">
                    <a:lumMod val="50000"/>
                  </a:schemeClr>
                </a:solidFill>
              </a:rPr>
              <a:t>   │       └── </a:t>
            </a:r>
            <a:r>
              <a:rPr lang="de-DE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application.yml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 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Spring Application 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설정 파일</a:t>
            </a:r>
            <a:endParaRPr lang="de-DE" altLang="ko-KR" sz="1200" b="1" dirty="0" smtClean="0">
              <a:solidFill>
                <a:srgbClr val="1F6C15"/>
              </a:solidFill>
            </a:endParaRPr>
          </a:p>
          <a:p>
            <a:r>
              <a:rPr lang="pl-PL" altLang="ko-KR" sz="1200" dirty="0" smtClean="0">
                <a:solidFill>
                  <a:schemeClr val="bg1">
                    <a:lumMod val="50000"/>
                  </a:schemeClr>
                </a:solidFill>
              </a:rPr>
              <a:t>│   └── </a:t>
            </a:r>
            <a:r>
              <a:rPr lang="pl-PL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──────────────────────</a:t>
            </a:r>
            <a:r>
              <a:rPr lang="pl-PL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  <a:r>
              <a:rPr lang="en-US" altLang="ko-KR" sz="1200" b="1" dirty="0" smtClean="0">
                <a:solidFill>
                  <a:srgbClr val="1F6C15"/>
                </a:solidFill>
              </a:rPr>
              <a:t>//</a:t>
            </a:r>
            <a:r>
              <a:rPr lang="ko-KR" altLang="en-US" sz="1200" b="1" dirty="0" smtClean="0">
                <a:solidFill>
                  <a:srgbClr val="1F6C15"/>
                </a:solidFill>
              </a:rPr>
              <a:t> 단위 테스트 파일 저장소</a:t>
            </a:r>
            <a:endParaRPr lang="pl-PL" altLang="ko-KR" sz="1200" b="1" dirty="0" smtClean="0">
              <a:solidFill>
                <a:srgbClr val="1F6C15"/>
              </a:solidFill>
            </a:endParaRPr>
          </a:p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└── target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9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</a:t>
            </a:r>
            <a:r>
              <a:rPr lang="en-US" altLang="ko-KR" dirty="0"/>
              <a:t>Frontend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Template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Engine</a:t>
            </a:r>
            <a:r>
              <a:rPr kumimoji="1" lang="ko-KR" altLang="en-US" dirty="0" smtClean="0"/>
              <a:t>을 사용하기 위해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 </a:t>
            </a:r>
            <a:r>
              <a:rPr kumimoji="1" lang="en-US" altLang="ko-KR" dirty="0" smtClean="0"/>
              <a:t>Dependency</a:t>
            </a:r>
            <a:r>
              <a:rPr kumimoji="1" lang="ko-KR" altLang="en-US" dirty="0" smtClean="0"/>
              <a:t>를 추가하고 아래의 경로로 </a:t>
            </a:r>
            <a:r>
              <a:rPr kumimoji="1" lang="en-US" altLang="ko-KR" dirty="0" smtClean="0"/>
              <a:t>View</a:t>
            </a:r>
            <a:r>
              <a:rPr kumimoji="1" lang="ko-KR" altLang="en-US" dirty="0" smtClean="0"/>
              <a:t>를 구성합니다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8" name="Shape 159"/>
          <p:cNvSpPr/>
          <p:nvPr/>
        </p:nvSpPr>
        <p:spPr>
          <a:xfrm>
            <a:off x="620020" y="1590903"/>
            <a:ext cx="8761472" cy="17100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008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08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dependency</a:t>
            </a:r>
            <a:r>
              <a:rPr dirty="0">
                <a:solidFill>
                  <a:srgbClr val="00808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&gt;</a:t>
            </a:r>
            <a:endParaRPr dirty="0">
              <a:solidFill>
                <a:srgbClr val="F7FFFF"/>
              </a:solidFill>
              <a:latin typeface="Noto Sans" charset="0"/>
              <a:ea typeface="Noto Sans" charset="0"/>
              <a:cs typeface="Noto Sans" charset="0"/>
              <a:sym typeface="Avenir Next Medium"/>
            </a:endParaRPr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	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&lt;groupId&gt;</a:t>
            </a:r>
            <a:r>
              <a:rPr dirty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org.springframework.boot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&lt;/groupId&gt;</a:t>
            </a:r>
            <a:endParaRPr dirty="0">
              <a:solidFill>
                <a:srgbClr val="3F7F7F"/>
              </a:solidFill>
              <a:latin typeface="Noto Sans" charset="0"/>
              <a:ea typeface="Noto Sans" charset="0"/>
              <a:cs typeface="Noto Sans" charset="0"/>
              <a:sym typeface="Avenir Next Medium"/>
            </a:endParaRPr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	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&lt;artifactId&gt;</a:t>
            </a:r>
            <a:r>
              <a:rPr dirty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spring-boot-starter-thymeleaf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&lt;/artifactId&gt;</a:t>
            </a:r>
            <a:endParaRPr dirty="0">
              <a:solidFill>
                <a:srgbClr val="3F7F7F"/>
              </a:solidFill>
              <a:latin typeface="Noto Sans" charset="0"/>
              <a:ea typeface="Noto Sans" charset="0"/>
              <a:cs typeface="Noto Sans" charset="0"/>
              <a:sym typeface="Avenir Next Medium"/>
            </a:endParaRPr>
          </a:p>
          <a:p>
            <a:pPr>
              <a:lnSpc>
                <a:spcPct val="150000"/>
              </a:lnSpc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808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&lt;/</a:t>
            </a:r>
            <a:r>
              <a:rPr dirty="0">
                <a:solidFill>
                  <a:srgbClr val="3F7F7F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dependency</a:t>
            </a:r>
            <a:r>
              <a:rPr dirty="0">
                <a:solidFill>
                  <a:srgbClr val="008080"/>
                </a:solidFill>
                <a:latin typeface="Noto Sans" charset="0"/>
                <a:ea typeface="Noto Sans" charset="0"/>
                <a:cs typeface="Noto Sans" charset="0"/>
                <a:sym typeface="Monaco"/>
              </a:rPr>
              <a:t>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8" y="3829457"/>
            <a:ext cx="3123124" cy="23042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24164" y="4543636"/>
            <a:ext cx="5220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spring:</a:t>
            </a:r>
            <a:r>
              <a:rPr lang="is-IS" altLang="ko-KR" dirty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    </a:t>
            </a:r>
            <a:endParaRPr lang="is-IS" altLang="ko-KR" dirty="0">
              <a:solidFill>
                <a:srgbClr val="00CE41"/>
              </a:solidFill>
              <a:latin typeface="Noto Sans" charset="0"/>
              <a:ea typeface="Noto Sans" charset="0"/>
              <a:cs typeface="Noto Sans" charset="0"/>
            </a:endParaRPr>
          </a:p>
          <a:p>
            <a:r>
              <a:rPr lang="is-IS" altLang="ko-KR" dirty="0" smtClean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  thymeleaf</a:t>
            </a:r>
            <a:r>
              <a:rPr lang="is-IS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:</a:t>
            </a:r>
          </a:p>
          <a:p>
            <a:r>
              <a:rPr lang="is-IS" altLang="ko-KR" dirty="0">
                <a:latin typeface="Noto Sans" charset="0"/>
                <a:ea typeface="Noto Sans" charset="0"/>
                <a:cs typeface="Noto Sans" charset="0"/>
              </a:rPr>
              <a:t>    </a:t>
            </a:r>
            <a:r>
              <a:rPr lang="is-IS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prefix:</a:t>
            </a:r>
            <a:r>
              <a:rPr lang="is-IS" altLang="ko-KR" dirty="0">
                <a:latin typeface="Noto Sans" charset="0"/>
                <a:ea typeface="Noto Sans" charset="0"/>
                <a:cs typeface="Noto Sans" charset="0"/>
              </a:rPr>
              <a:t> classpath:/static/html/</a:t>
            </a:r>
            <a:endParaRPr lang="is-IS" altLang="ko-KR" dirty="0">
              <a:effectLst/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88904" y="4106288"/>
            <a:ext cx="432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altLang="ko-KR" b="1" dirty="0" smtClean="0">
                <a:latin typeface="Noto Sans" charset="0"/>
                <a:ea typeface="Noto Sans" charset="0"/>
                <a:cs typeface="Noto Sans" charset="0"/>
              </a:rPr>
              <a:t>application.yml</a:t>
            </a:r>
            <a:endParaRPr lang="is-IS" altLang="ko-KR" b="1" dirty="0">
              <a:effectLst/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98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Front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ko-KR" altLang="en-US" dirty="0" smtClean="0"/>
              <a:t>현재까지 구현된 </a:t>
            </a:r>
            <a:r>
              <a:rPr kumimoji="1" lang="en-US" altLang="ko-KR" dirty="0" smtClean="0"/>
              <a:t>Application</a:t>
            </a:r>
            <a:r>
              <a:rPr kumimoji="1" lang="ko-KR" altLang="en-US" dirty="0" smtClean="0"/>
              <a:t>은 이런 모습일 것입니다</a:t>
            </a:r>
            <a:r>
              <a:rPr kumimoji="1" lang="en-US" altLang="ko-KR" dirty="0" smtClean="0"/>
              <a:t>!(Backend</a:t>
            </a:r>
            <a:r>
              <a:rPr kumimoji="1" lang="ko-KR" altLang="en-US" dirty="0" smtClean="0"/>
              <a:t>까지 완성된 후 모습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5" y="1539674"/>
            <a:ext cx="8573034" cy="47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Local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H2 Database </a:t>
            </a:r>
            <a:r>
              <a:rPr kumimoji="1" lang="ko-KR" altLang="en-US" dirty="0"/>
              <a:t>연동을 위해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application.yml</a:t>
            </a:r>
            <a:r>
              <a:rPr kumimoji="1" lang="ko-KR" altLang="en-US" dirty="0"/>
              <a:t>에 다음과 같이 </a:t>
            </a:r>
            <a:r>
              <a:rPr kumimoji="1" lang="en-US" altLang="ko-KR" dirty="0" err="1"/>
              <a:t>Datasource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설정을 추가합니다</a:t>
            </a:r>
            <a:r>
              <a:rPr kumimoji="1" lang="en-US" altLang="ko-KR" dirty="0" smtClean="0"/>
              <a:t>(File</a:t>
            </a:r>
            <a:r>
              <a:rPr kumimoji="1" lang="ko-KR" altLang="en-US" dirty="0" smtClean="0"/>
              <a:t>에 </a:t>
            </a:r>
            <a:r>
              <a:rPr kumimoji="1" lang="ko-KR" altLang="en-US" dirty="0"/>
              <a:t>저장</a:t>
            </a:r>
            <a:r>
              <a:rPr kumimoji="1" lang="en-US" altLang="ko-KR" dirty="0"/>
              <a:t>).</a:t>
            </a:r>
          </a:p>
        </p:txBody>
      </p:sp>
      <p:sp>
        <p:nvSpPr>
          <p:cNvPr id="8" name="Shape 270"/>
          <p:cNvSpPr/>
          <p:nvPr/>
        </p:nvSpPr>
        <p:spPr>
          <a:xfrm>
            <a:off x="2159292" y="1663786"/>
            <a:ext cx="5328592" cy="29033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spring: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application: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name: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awesome-media-localhost</a:t>
            </a:r>
            <a:endParaRPr sz="1400" dirty="0" smtClean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 smtClean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datasource:</a:t>
            </a:r>
            <a:endParaRPr sz="1400" dirty="0" smtClean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initialize: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400" dirty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platform: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h2</a:t>
            </a: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driver-class-name: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org.h2.Driver</a:t>
            </a:r>
          </a:p>
          <a:p>
            <a:pPr defTabSz="457200">
              <a:spcBef>
                <a:spcPts val="0"/>
              </a:spcBef>
              <a:defRPr sz="1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url: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jdbc:h2:../</a:t>
            </a:r>
            <a:r>
              <a:rPr lang="en-US" altLang="ko-KR"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db/h2/amdb;AUTO_SERVER=TRUE</a:t>
            </a:r>
            <a:endParaRPr sz="1400" dirty="0" smtClean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 smtClean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username:</a:t>
            </a: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sa</a:t>
            </a:r>
          </a:p>
          <a:p>
            <a:pPr defTabSz="457200"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password: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altLang="ko-KR" sz="1400" dirty="0" smtClean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null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h2: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console: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enabled: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400" dirty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</a:p>
        </p:txBody>
      </p:sp>
      <p:pic>
        <p:nvPicPr>
          <p:cNvPr id="9" name="스크린샷 2017-03-22 오후 8.3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688" y="5318633"/>
            <a:ext cx="7797801" cy="10287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0" name="Shape 272"/>
          <p:cNvSpPr/>
          <p:nvPr/>
        </p:nvSpPr>
        <p:spPr>
          <a:xfrm>
            <a:off x="2405946" y="2365350"/>
            <a:ext cx="4923318" cy="1500233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Shape 273"/>
          <p:cNvSpPr/>
          <p:nvPr/>
        </p:nvSpPr>
        <p:spPr>
          <a:xfrm>
            <a:off x="4818259" y="4766172"/>
            <a:ext cx="1" cy="46990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3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Local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H2 Database </a:t>
            </a:r>
            <a:r>
              <a:rPr kumimoji="1" lang="ko-KR" altLang="en-US" dirty="0"/>
              <a:t>연동을 위해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application.yml</a:t>
            </a:r>
            <a:r>
              <a:rPr kumimoji="1" lang="ko-KR" altLang="en-US" dirty="0"/>
              <a:t>에 다음과 같이 </a:t>
            </a:r>
            <a:r>
              <a:rPr kumimoji="1" lang="en-US" altLang="ko-KR" dirty="0" err="1"/>
              <a:t>Datasource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설정을 추가합니다</a:t>
            </a:r>
            <a:r>
              <a:rPr kumimoji="1" lang="en-US" altLang="ko-KR" dirty="0"/>
              <a:t>(Memory</a:t>
            </a:r>
            <a:r>
              <a:rPr kumimoji="1" lang="ko-KR" altLang="en-US" dirty="0"/>
              <a:t>에 저장</a:t>
            </a:r>
            <a:r>
              <a:rPr kumimoji="1" lang="en-US" altLang="ko-KR" dirty="0"/>
              <a:t>).</a:t>
            </a:r>
          </a:p>
        </p:txBody>
      </p:sp>
      <p:sp>
        <p:nvSpPr>
          <p:cNvPr id="10" name="Shape 270"/>
          <p:cNvSpPr/>
          <p:nvPr/>
        </p:nvSpPr>
        <p:spPr>
          <a:xfrm>
            <a:off x="2159292" y="1663786"/>
            <a:ext cx="5328592" cy="290335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spring: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application: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name: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awesome-media-localhost</a:t>
            </a:r>
            <a:endParaRPr sz="1400" dirty="0" smtClean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 smtClean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datasource:</a:t>
            </a:r>
            <a:endParaRPr sz="1400" dirty="0" smtClean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initialize: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400" dirty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platform: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h2</a:t>
            </a: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driver-class-name: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org.h2.Driver</a:t>
            </a:r>
          </a:p>
          <a:p>
            <a:pPr defTabSz="457200">
              <a:spcBef>
                <a:spcPts val="0"/>
              </a:spcBef>
              <a:defRPr sz="14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url: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latin typeface="Monaco"/>
                <a:ea typeface="Monaco"/>
                <a:cs typeface="Monaco"/>
                <a:sym typeface="Monaco"/>
              </a:rPr>
              <a:t>jdbc:h2:mem:mediadb;</a:t>
            </a:r>
            <a:endParaRPr sz="1400" dirty="0" smtClean="0">
              <a:solidFill>
                <a:srgbClr val="FF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 smtClean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username:</a:t>
            </a: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sa</a:t>
            </a:r>
          </a:p>
          <a:p>
            <a:pPr defTabSz="457200"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 smtClean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password: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lang="en-US" altLang="ko-KR" sz="1400" dirty="0" smtClean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null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h2: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console:</a:t>
            </a:r>
            <a:endParaRPr sz="1400" dirty="0">
              <a:solidFill>
                <a:srgbClr val="000000"/>
              </a:solidFill>
              <a:latin typeface="Monaco"/>
              <a:ea typeface="Monaco"/>
              <a:cs typeface="Monaco"/>
              <a:sym typeface="Monaco"/>
            </a:endParaRPr>
          </a:p>
          <a:p>
            <a:pPr defTabSz="457200">
              <a:spcBef>
                <a:spcPts val="0"/>
              </a:spcBef>
              <a:defRPr sz="140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     </a:t>
            </a:r>
            <a:r>
              <a:rPr sz="1400" dirty="0">
                <a:solidFill>
                  <a:srgbClr val="00CE41"/>
                </a:solidFill>
                <a:latin typeface="Monaco"/>
                <a:ea typeface="Monaco"/>
                <a:cs typeface="Monaco"/>
                <a:sym typeface="Monaco"/>
              </a:rPr>
              <a:t>enabled:</a:t>
            </a:r>
            <a:r>
              <a:rPr sz="1400" dirty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400" dirty="0">
                <a:solidFill>
                  <a:srgbClr val="005F03"/>
                </a:solidFill>
                <a:latin typeface="Monaco"/>
                <a:ea typeface="Monaco"/>
                <a:cs typeface="Monaco"/>
                <a:sym typeface="Monaco"/>
              </a:rPr>
              <a:t>true</a:t>
            </a:r>
          </a:p>
        </p:txBody>
      </p:sp>
      <p:sp>
        <p:nvSpPr>
          <p:cNvPr id="11" name="Shape 272"/>
          <p:cNvSpPr/>
          <p:nvPr/>
        </p:nvSpPr>
        <p:spPr>
          <a:xfrm>
            <a:off x="2468724" y="3181380"/>
            <a:ext cx="3047797" cy="324036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ko-KR" altLang="en-US" dirty="0" smtClean="0"/>
              <a:t>지정된 </a:t>
            </a:r>
            <a:r>
              <a:rPr kumimoji="1" lang="en-US" altLang="ko-KR" dirty="0" smtClean="0"/>
              <a:t>DBMS</a:t>
            </a:r>
            <a:r>
              <a:rPr kumimoji="1" lang="ko-KR" altLang="en-US" dirty="0" smtClean="0"/>
              <a:t>에 따라서 초기 테이블 생성과 데이터를 </a:t>
            </a:r>
            <a:r>
              <a:rPr kumimoji="1" lang="en-US" altLang="ko-KR" dirty="0" smtClean="0"/>
              <a:t>insert</a:t>
            </a:r>
            <a:r>
              <a:rPr kumimoji="1" lang="ko-KR" altLang="en-US" dirty="0" smtClean="0"/>
              <a:t>할 수 있습니다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385048" y="1556792"/>
            <a:ext cx="4032447" cy="286232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4F9192"/>
                </a:solidFill>
                <a:latin typeface="Monaco" charset="0"/>
              </a:rPr>
              <a:t>-- accounts</a:t>
            </a:r>
          </a:p>
          <a:p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DROP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TABLE</a:t>
            </a:r>
            <a:r>
              <a:rPr lang="en-US" altLang="ko-KR" sz="1200" dirty="0">
                <a:latin typeface="Monaco" charset="0"/>
              </a:rPr>
              <a:t> IF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EXISTS</a:t>
            </a:r>
            <a:r>
              <a:rPr lang="en-US" altLang="ko-KR" sz="1200" dirty="0">
                <a:latin typeface="Monaco" charset="0"/>
              </a:rPr>
              <a:t> accounts;</a:t>
            </a:r>
          </a:p>
          <a:p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CREATE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TABLE</a:t>
            </a:r>
            <a:r>
              <a:rPr lang="en-US" altLang="ko-KR" sz="1200" dirty="0">
                <a:latin typeface="Monaco" charset="0"/>
              </a:rPr>
              <a:t> accounts (</a:t>
            </a:r>
          </a:p>
          <a:p>
            <a:r>
              <a:rPr lang="en-US" altLang="ko-KR" sz="1200" dirty="0">
                <a:latin typeface="Monaco" charset="0"/>
              </a:rPr>
              <a:t>  username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varchar</a:t>
            </a:r>
            <a:r>
              <a:rPr lang="en-US" altLang="ko-KR" sz="1200" dirty="0">
                <a:latin typeface="Monaco" charset="0"/>
              </a:rPr>
              <a:t>(255)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NOT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5329D2"/>
                </a:solidFill>
                <a:latin typeface="Monaco" charset="0"/>
              </a:rPr>
              <a:t>NULL</a:t>
            </a:r>
            <a:r>
              <a:rPr lang="en-US" altLang="ko-KR" sz="1200" dirty="0">
                <a:latin typeface="Monaco" charset="0"/>
              </a:rPr>
              <a:t>,</a:t>
            </a:r>
          </a:p>
          <a:p>
            <a:r>
              <a:rPr lang="en-US" altLang="ko-KR" sz="1200" dirty="0">
                <a:latin typeface="Monaco" charset="0"/>
              </a:rPr>
              <a:t>  password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varchar</a:t>
            </a:r>
            <a:r>
              <a:rPr lang="en-US" altLang="ko-KR" sz="1200" dirty="0">
                <a:latin typeface="Monaco" charset="0"/>
              </a:rPr>
              <a:t>(255)</a:t>
            </a:r>
          </a:p>
          <a:p>
            <a:r>
              <a:rPr lang="en-US" altLang="ko-KR" sz="1200" dirty="0">
                <a:latin typeface="Monaco" charset="0"/>
              </a:rPr>
              <a:t>);</a:t>
            </a:r>
          </a:p>
          <a:p>
            <a:endParaRPr lang="en-US" altLang="ko-KR" sz="1200" dirty="0">
              <a:latin typeface="Monaco" charset="0"/>
            </a:endParaRPr>
          </a:p>
          <a:p>
            <a:r>
              <a:rPr lang="en-US" altLang="ko-KR" sz="1200" dirty="0">
                <a:solidFill>
                  <a:srgbClr val="4F9192"/>
                </a:solidFill>
                <a:latin typeface="Monaco" charset="0"/>
              </a:rPr>
              <a:t>-- categories</a:t>
            </a:r>
          </a:p>
          <a:p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DROP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TABLE</a:t>
            </a:r>
            <a:r>
              <a:rPr lang="en-US" altLang="ko-KR" sz="1200" dirty="0">
                <a:latin typeface="Monaco" charset="0"/>
              </a:rPr>
              <a:t> IF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EXISTS</a:t>
            </a:r>
            <a:r>
              <a:rPr lang="en-US" altLang="ko-KR" sz="1200" dirty="0">
                <a:latin typeface="Monaco" charset="0"/>
              </a:rPr>
              <a:t> categories;</a:t>
            </a:r>
          </a:p>
          <a:p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CREATE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TABLE</a:t>
            </a:r>
            <a:r>
              <a:rPr lang="en-US" altLang="ko-KR" sz="1200" dirty="0">
                <a:latin typeface="Monaco" charset="0"/>
              </a:rPr>
              <a:t> categories (</a:t>
            </a:r>
          </a:p>
          <a:p>
            <a:r>
              <a:rPr lang="en-US" altLang="ko-KR" sz="1200" dirty="0">
                <a:latin typeface="Monaco" charset="0"/>
              </a:rPr>
              <a:t>  id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varchar</a:t>
            </a:r>
            <a:r>
              <a:rPr lang="en-US" altLang="ko-KR" sz="1200" dirty="0">
                <a:latin typeface="Monaco" charset="0"/>
              </a:rPr>
              <a:t>(255)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NOT</a:t>
            </a:r>
            <a:r>
              <a:rPr lang="en-US" altLang="ko-KR" sz="1200" dirty="0">
                <a:latin typeface="Monaco" charset="0"/>
              </a:rPr>
              <a:t> </a:t>
            </a:r>
            <a:r>
              <a:rPr lang="en-US" altLang="ko-KR" sz="1200" dirty="0">
                <a:solidFill>
                  <a:srgbClr val="5329D2"/>
                </a:solidFill>
                <a:latin typeface="Monaco" charset="0"/>
              </a:rPr>
              <a:t>NULL</a:t>
            </a:r>
            <a:r>
              <a:rPr lang="en-US" altLang="ko-KR" sz="1200" dirty="0">
                <a:latin typeface="Monaco" charset="0"/>
              </a:rPr>
              <a:t>,</a:t>
            </a:r>
          </a:p>
          <a:p>
            <a:r>
              <a:rPr lang="en-US" altLang="ko-KR" sz="1200" dirty="0">
                <a:latin typeface="Monaco" charset="0"/>
              </a:rPr>
              <a:t>  name </a:t>
            </a:r>
            <a:r>
              <a:rPr lang="en-US" altLang="ko-KR" sz="1200" dirty="0">
                <a:solidFill>
                  <a:srgbClr val="931A68"/>
                </a:solidFill>
                <a:latin typeface="Monaco" charset="0"/>
              </a:rPr>
              <a:t>varchar</a:t>
            </a:r>
            <a:r>
              <a:rPr lang="en-US" altLang="ko-KR" sz="1200" dirty="0">
                <a:latin typeface="Monaco" charset="0"/>
              </a:rPr>
              <a:t>(255)</a:t>
            </a:r>
          </a:p>
          <a:p>
            <a:r>
              <a:rPr lang="en-US" altLang="ko-KR" sz="1200" dirty="0" smtClean="0">
                <a:latin typeface="Monaco" charset="0"/>
              </a:rPr>
              <a:t>);</a:t>
            </a:r>
          </a:p>
          <a:p>
            <a:endParaRPr lang="en-US" altLang="ko-KR" sz="1200" dirty="0">
              <a:effectLst/>
              <a:latin typeface="Monaco" charset="0"/>
            </a:endParaRPr>
          </a:p>
          <a:p>
            <a:r>
              <a:rPr lang="en-US" altLang="ko-KR" sz="1200" dirty="0" smtClean="0">
                <a:latin typeface="Monaco" charset="0"/>
              </a:rPr>
              <a:t>...</a:t>
            </a:r>
            <a:endParaRPr lang="en-US" altLang="ko-KR" sz="1200" dirty="0">
              <a:effectLst/>
              <a:latin typeface="Monaco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85047" y="4545124"/>
            <a:ext cx="4032447" cy="175432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mr-IN" altLang="ko-KR" sz="1200" dirty="0">
                <a:solidFill>
                  <a:srgbClr val="931A68"/>
                </a:solidFill>
                <a:latin typeface="Monaco" charset="0"/>
              </a:rPr>
              <a:t>INSERT</a:t>
            </a:r>
            <a:r>
              <a:rPr lang="mr-IN" altLang="ko-KR" sz="1200" dirty="0">
                <a:latin typeface="Monaco" charset="0"/>
              </a:rPr>
              <a:t> </a:t>
            </a:r>
            <a:r>
              <a:rPr lang="mr-IN" altLang="ko-KR" sz="1200" dirty="0">
                <a:solidFill>
                  <a:srgbClr val="931A68"/>
                </a:solidFill>
                <a:latin typeface="Monaco" charset="0"/>
              </a:rPr>
              <a:t>INTO</a:t>
            </a:r>
            <a:r>
              <a:rPr lang="mr-IN" altLang="ko-KR" sz="1200" dirty="0">
                <a:latin typeface="Monaco" charset="0"/>
              </a:rPr>
              <a:t> </a:t>
            </a:r>
            <a:r>
              <a:rPr lang="mr-IN" altLang="ko-KR" sz="1200" dirty="0" err="1">
                <a:latin typeface="Monaco" charset="0"/>
              </a:rPr>
              <a:t>categories</a:t>
            </a:r>
            <a:r>
              <a:rPr lang="mr-IN" altLang="ko-KR" sz="1200" dirty="0">
                <a:latin typeface="Monaco" charset="0"/>
              </a:rPr>
              <a:t> (</a:t>
            </a:r>
            <a:r>
              <a:rPr lang="mr-IN" altLang="ko-KR" sz="1200" dirty="0" err="1">
                <a:latin typeface="Monaco" charset="0"/>
              </a:rPr>
              <a:t>id</a:t>
            </a:r>
            <a:r>
              <a:rPr lang="mr-IN" altLang="ko-KR" sz="1200" dirty="0">
                <a:latin typeface="Monaco" charset="0"/>
              </a:rPr>
              <a:t>, </a:t>
            </a:r>
            <a:r>
              <a:rPr lang="mr-IN" altLang="ko-KR" sz="1200" dirty="0" err="1">
                <a:latin typeface="Monaco" charset="0"/>
              </a:rPr>
              <a:t>name</a:t>
            </a:r>
            <a:r>
              <a:rPr lang="mr-IN" altLang="ko-KR" sz="1200" dirty="0">
                <a:latin typeface="Monaco" charset="0"/>
              </a:rPr>
              <a:t>)</a:t>
            </a:r>
          </a:p>
          <a:p>
            <a:r>
              <a:rPr lang="mr-IN" altLang="ko-KR" sz="1200" dirty="0">
                <a:solidFill>
                  <a:srgbClr val="931A68"/>
                </a:solidFill>
                <a:latin typeface="Monaco" charset="0"/>
              </a:rPr>
              <a:t>VALUES</a:t>
            </a: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>
                <a:solidFill>
                  <a:srgbClr val="0433FF"/>
                </a:solidFill>
                <a:latin typeface="Monaco" charset="0"/>
              </a:rPr>
              <a:t>action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액션 모험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),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>
                <a:solidFill>
                  <a:srgbClr val="0433FF"/>
                </a:solidFill>
                <a:latin typeface="Monaco" charset="0"/>
              </a:rPr>
              <a:t>comedy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코미디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),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>
                <a:solidFill>
                  <a:srgbClr val="0433FF"/>
                </a:solidFill>
                <a:latin typeface="Monaco" charset="0"/>
              </a:rPr>
              <a:t>drama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드라마 영화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),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 smtClean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 smtClean="0">
                <a:solidFill>
                  <a:srgbClr val="0433FF"/>
                </a:solidFill>
                <a:latin typeface="Monaco" charset="0"/>
              </a:rPr>
              <a:t>family_kids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가족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/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아동 영화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),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 smtClean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 smtClean="0">
                <a:solidFill>
                  <a:srgbClr val="0433FF"/>
                </a:solidFill>
                <a:latin typeface="Monaco" charset="0"/>
              </a:rPr>
              <a:t>horror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공포 영화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),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altLang="ko-KR" sz="1200" dirty="0" smtClean="0">
                <a:solidFill>
                  <a:srgbClr val="000000"/>
                </a:solidFill>
                <a:latin typeface="Monaco" charset="0"/>
              </a:rPr>
              <a:t>...</a:t>
            </a:r>
            <a:endParaRPr lang="mr-IN" altLang="ko-KR" sz="1200" dirty="0">
              <a:solidFill>
                <a:srgbClr val="0433FF"/>
              </a:solidFill>
              <a:latin typeface="Monaco" charset="0"/>
            </a:endParaRPr>
          </a:p>
          <a:p>
            <a:r>
              <a:rPr lang="ko-KR" altLang="en-US" sz="1200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mr-IN" altLang="ko-KR" sz="12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 err="1">
                <a:solidFill>
                  <a:srgbClr val="0433FF"/>
                </a:solidFill>
                <a:latin typeface="Monaco" charset="0"/>
              </a:rPr>
              <a:t>winner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ko-KR" altLang="mr-IN" sz="1200" dirty="0">
                <a:solidFill>
                  <a:srgbClr val="0433FF"/>
                </a:solidFill>
                <a:latin typeface="Monaco" charset="0"/>
              </a:rPr>
              <a:t>수상작</a:t>
            </a:r>
            <a:r>
              <a:rPr lang="mr-IN" altLang="ko-KR" sz="1200" dirty="0">
                <a:solidFill>
                  <a:srgbClr val="0433FF"/>
                </a:solidFill>
                <a:latin typeface="Monaco" charset="0"/>
              </a:rPr>
              <a:t>'</a:t>
            </a:r>
            <a:r>
              <a:rPr lang="mr-IN" altLang="ko-KR" sz="1200" dirty="0">
                <a:solidFill>
                  <a:srgbClr val="000000"/>
                </a:solidFill>
                <a:latin typeface="Monaco" charset="0"/>
              </a:rPr>
              <a:t>);</a:t>
            </a:r>
            <a:endParaRPr lang="mr-IN" altLang="ko-KR" sz="1200" dirty="0">
              <a:solidFill>
                <a:srgbClr val="0433FF"/>
              </a:solidFill>
              <a:effectLst/>
              <a:latin typeface="Monaco" charset="0"/>
            </a:endParaRPr>
          </a:p>
        </p:txBody>
      </p:sp>
      <p:sp>
        <p:nvSpPr>
          <p:cNvPr id="10" name="Shape 335"/>
          <p:cNvSpPr/>
          <p:nvPr/>
        </p:nvSpPr>
        <p:spPr>
          <a:xfrm>
            <a:off x="576991" y="2826195"/>
            <a:ext cx="4539245" cy="176458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80339" marR="331470" defTabSz="457200">
              <a:spcBef>
                <a:spcPts val="0"/>
              </a:spcBef>
              <a:tabLst>
                <a:tab pos="444500" algn="l"/>
                <a:tab pos="7620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src</a:t>
            </a:r>
            <a:endParaRPr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7620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/>
              <a:t>+- main</a:t>
            </a:r>
            <a:endParaRPr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dirty="0" smtClean="0"/>
              <a:t>+- java</a:t>
            </a: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dirty="0" smtClean="0"/>
              <a:t>+- resource</a:t>
            </a:r>
            <a:endParaRPr lang="en-US" dirty="0" smtClean="0"/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1" dirty="0" smtClean="0"/>
              <a:t>+- data-h2.sql</a:t>
            </a: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smtClean="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dirty="0" smtClean="0"/>
              <a:t>+- schema-h2.sql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87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ko-KR" altLang="en-US" dirty="0" smtClean="0"/>
              <a:t>생성된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Spring Boot</a:t>
            </a:r>
            <a:r>
              <a:rPr kumimoji="1" lang="ko-KR" altLang="en-US" dirty="0" smtClean="0"/>
              <a:t>에서 제공하는 </a:t>
            </a:r>
            <a:r>
              <a:rPr kumimoji="1" lang="en-US" altLang="ko-KR" dirty="0" smtClean="0"/>
              <a:t>“/h2-console”</a:t>
            </a:r>
            <a:r>
              <a:rPr kumimoji="1" lang="ko-KR" altLang="en-US" dirty="0" smtClean="0"/>
              <a:t> 로 접속할 수 있습니다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776536" y="2240868"/>
            <a:ext cx="3850743" cy="267765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spring:</a:t>
            </a: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application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de-DE" altLang="ko-KR" sz="1400" dirty="0"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name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latin typeface="Monaco" charset="0"/>
              </a:rPr>
              <a:t> </a:t>
            </a:r>
            <a:r>
              <a:rPr lang="de-DE" altLang="ko-KR" sz="1400" dirty="0" err="1">
                <a:latin typeface="Monaco" charset="0"/>
              </a:rPr>
              <a:t>awesome</a:t>
            </a:r>
            <a:r>
              <a:rPr lang="de-DE" altLang="ko-KR" sz="1400" dirty="0">
                <a:latin typeface="Monaco" charset="0"/>
              </a:rPr>
              <a:t>-media-</a:t>
            </a:r>
            <a:r>
              <a:rPr lang="de-DE" altLang="ko-KR" sz="1400" dirty="0" err="1">
                <a:latin typeface="Monaco" charset="0"/>
              </a:rPr>
              <a:t>localhost</a:t>
            </a:r>
            <a:endParaRPr lang="de-DE" altLang="ko-KR" sz="1400" dirty="0">
              <a:latin typeface="Monaco" charset="0"/>
            </a:endParaRP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datasource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initialize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ko-KR" sz="1400" dirty="0" err="1">
                <a:solidFill>
                  <a:srgbClr val="005F03"/>
                </a:solidFill>
                <a:latin typeface="Monaco" charset="0"/>
              </a:rPr>
              <a:t>true</a:t>
            </a:r>
            <a:endParaRPr lang="de-DE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platform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 h2</a:t>
            </a:r>
            <a:endParaRPr lang="de-DE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de-DE" altLang="ko-KR" sz="1400" dirty="0"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url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latin typeface="Monaco" charset="0"/>
              </a:rPr>
              <a:t> jdbc:h2:mem:mediadb;</a:t>
            </a: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username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ko-KR" sz="1400" dirty="0" err="1">
                <a:solidFill>
                  <a:srgbClr val="000000"/>
                </a:solidFill>
                <a:latin typeface="Monaco" charset="0"/>
              </a:rPr>
              <a:t>sa</a:t>
            </a:r>
            <a:endParaRPr lang="de-DE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password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ko-KR" sz="1400" dirty="0">
                <a:solidFill>
                  <a:srgbClr val="005F03"/>
                </a:solidFill>
                <a:latin typeface="Monaco" charset="0"/>
              </a:rPr>
              <a:t>null</a:t>
            </a:r>
            <a:endParaRPr lang="de-DE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h2:</a:t>
            </a: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console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      </a:t>
            </a:r>
            <a:r>
              <a:rPr lang="de-DE" altLang="ko-KR" sz="1400" dirty="0" err="1">
                <a:solidFill>
                  <a:srgbClr val="00CE41"/>
                </a:solidFill>
                <a:latin typeface="Monaco" charset="0"/>
              </a:rPr>
              <a:t>enabled</a:t>
            </a:r>
            <a:r>
              <a:rPr lang="de-DE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de-DE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e-DE" altLang="ko-KR" sz="1400" dirty="0" err="1">
                <a:solidFill>
                  <a:srgbClr val="005F03"/>
                </a:solidFill>
                <a:latin typeface="Monaco" charset="0"/>
              </a:rPr>
              <a:t>true</a:t>
            </a:r>
            <a:endParaRPr lang="de-DE" altLang="ko-KR" sz="1400" dirty="0">
              <a:solidFill>
                <a:srgbClr val="00CE41"/>
              </a:solidFill>
              <a:effectLst/>
              <a:latin typeface="Monaco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1965438"/>
            <a:ext cx="4195194" cy="3228516"/>
          </a:xfrm>
          <a:prstGeom prst="rect">
            <a:avLst/>
          </a:prstGeom>
        </p:spPr>
      </p:pic>
      <p:sp>
        <p:nvSpPr>
          <p:cNvPr id="9" name="Shape 280"/>
          <p:cNvSpPr/>
          <p:nvPr/>
        </p:nvSpPr>
        <p:spPr>
          <a:xfrm>
            <a:off x="992560" y="4203816"/>
            <a:ext cx="2304256" cy="669936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" name="Shape 282"/>
          <p:cNvSpPr/>
          <p:nvPr/>
        </p:nvSpPr>
        <p:spPr>
          <a:xfrm flipV="1">
            <a:off x="3296816" y="3753036"/>
            <a:ext cx="1800200" cy="828092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05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Backend</a:t>
            </a:r>
            <a:r>
              <a:rPr kumimoji="1" lang="ko-KR" altLang="en-US" dirty="0" smtClean="0"/>
              <a:t> 애플리케이션을 실행합니다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659846" y="2968468"/>
            <a:ext cx="4373535" cy="1468644"/>
            <a:chOff x="601588" y="1962503"/>
            <a:chExt cx="4373535" cy="146864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88" y="1962503"/>
              <a:ext cx="4373535" cy="1468644"/>
            </a:xfrm>
            <a:prstGeom prst="rect">
              <a:avLst/>
            </a:prstGeom>
            <a:ln w="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4" name="Shape 280"/>
            <p:cNvSpPr>
              <a:spLocks noChangeAspect="1"/>
            </p:cNvSpPr>
            <p:nvPr/>
          </p:nvSpPr>
          <p:spPr>
            <a:xfrm>
              <a:off x="2448232" y="2221942"/>
              <a:ext cx="272520" cy="270954"/>
            </a:xfrm>
            <a:prstGeom prst="rect">
              <a:avLst/>
            </a:prstGeom>
            <a:ln w="25400">
              <a:solidFill>
                <a:srgbClr val="E42832"/>
              </a:solidFill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5" name="Shape 280"/>
            <p:cNvSpPr>
              <a:spLocks/>
            </p:cNvSpPr>
            <p:nvPr/>
          </p:nvSpPr>
          <p:spPr>
            <a:xfrm>
              <a:off x="947811" y="2996952"/>
              <a:ext cx="2349005" cy="162636"/>
            </a:xfrm>
            <a:prstGeom prst="rect">
              <a:avLst/>
            </a:prstGeom>
            <a:ln w="25400">
              <a:solidFill>
                <a:srgbClr val="E42832"/>
              </a:solidFill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6" name="Shape 280"/>
            <p:cNvSpPr>
              <a:spLocks/>
            </p:cNvSpPr>
            <p:nvPr/>
          </p:nvSpPr>
          <p:spPr>
            <a:xfrm>
              <a:off x="603415" y="2006249"/>
              <a:ext cx="1217237" cy="244048"/>
            </a:xfrm>
            <a:prstGeom prst="rect">
              <a:avLst/>
            </a:prstGeom>
            <a:ln w="25400">
              <a:solidFill>
                <a:srgbClr val="E42832"/>
              </a:solidFill>
            </a:ln>
          </p:spPr>
          <p:txBody>
            <a:bodyPr lIns="50800" tIns="50800" rIns="50800" bIns="5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56914" y="3230396"/>
            <a:ext cx="3536546" cy="738664"/>
            <a:chOff x="5353548" y="1980523"/>
            <a:chExt cx="3536546" cy="738664"/>
          </a:xfrm>
        </p:grpSpPr>
        <p:sp>
          <p:nvSpPr>
            <p:cNvPr id="8" name="TextBox 7"/>
            <p:cNvSpPr txBox="1"/>
            <p:nvPr/>
          </p:nvSpPr>
          <p:spPr>
            <a:xfrm>
              <a:off x="5353548" y="1980523"/>
              <a:ext cx="35365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latin typeface="Noto Sans" charset="0"/>
                  <a:ea typeface="Noto Sans" charset="0"/>
                  <a:cs typeface="Noto Sans" charset="0"/>
                </a:rPr>
                <a:t>Boot Dashboard</a:t>
              </a:r>
              <a:r>
                <a:rPr kumimoji="1" lang="ko-KR" altLang="en-US" sz="1400" dirty="0" smtClean="0"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400" dirty="0" smtClean="0">
                  <a:latin typeface="Noto Sans" charset="0"/>
                  <a:ea typeface="Noto Sans" charset="0"/>
                  <a:cs typeface="Noto Sans" charset="0"/>
                </a:rPr>
                <a:t>View</a:t>
              </a:r>
              <a:r>
                <a:rPr kumimoji="1" lang="ko-KR" altLang="en-US" sz="1400" dirty="0" smtClean="0">
                  <a:latin typeface="Noto Sans" charset="0"/>
                  <a:ea typeface="Noto Sans" charset="0"/>
                  <a:cs typeface="Noto Sans" charset="0"/>
                </a:rPr>
                <a:t>에서 프로젝트 선택</a:t>
              </a:r>
              <a:endParaRPr kumimoji="1" lang="en-US" altLang="ko-KR" sz="1400" dirty="0" smtClean="0">
                <a:latin typeface="Noto Sans" charset="0"/>
                <a:ea typeface="Noto Sans" charset="0"/>
                <a:cs typeface="Noto Sans" charset="0"/>
              </a:endParaRPr>
            </a:p>
            <a:p>
              <a:endParaRPr kumimoji="1" lang="en-US" altLang="ko-KR" sz="1400" dirty="0">
                <a:latin typeface="Noto Sans" charset="0"/>
                <a:ea typeface="Noto Sans" charset="0"/>
                <a:cs typeface="Noto Sans" charset="0"/>
              </a:endParaRPr>
            </a:p>
            <a:p>
              <a:r>
                <a:rPr kumimoji="1" lang="ko-KR" altLang="en-US" sz="1400" dirty="0" smtClean="0">
                  <a:latin typeface="Noto Sans" charset="0"/>
                  <a:ea typeface="Noto Sans" charset="0"/>
                  <a:cs typeface="Noto Sans" charset="0"/>
                </a:rPr>
                <a:t>      아이콘을 눌러서 실행</a:t>
              </a:r>
              <a:endParaRPr kumimoji="1" lang="ko-KR" altLang="en-US" sz="1400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750" b="701"/>
            <a:stretch/>
          </p:blipFill>
          <p:spPr>
            <a:xfrm>
              <a:off x="5453743" y="2454286"/>
              <a:ext cx="200390" cy="222112"/>
            </a:xfrm>
            <a:prstGeom prst="rect">
              <a:avLst/>
            </a:prstGeom>
          </p:spPr>
        </p:pic>
      </p:grpSp>
      <p:sp>
        <p:nvSpPr>
          <p:cNvPr id="18" name="텍스트 개체 틀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49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>
          <a:xfrm>
            <a:off x="889000" y="2605780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92660" y="2727325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Deploying to the Cloud(Container)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1562" y="2682260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89000" y="1773216"/>
            <a:ext cx="796698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892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Spring Boot Application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1562" y="1849696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820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820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0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H2  DB</a:t>
            </a:r>
            <a:r>
              <a:rPr kumimoji="1" lang="ko-KR" altLang="en-US" dirty="0" smtClean="0"/>
              <a:t>가 성공적으로 접속되면 다음과 같은 화면을 볼 수 있습니다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664804"/>
            <a:ext cx="5449416" cy="46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Spring Boot Starter</a:t>
            </a:r>
            <a:r>
              <a:rPr kumimoji="1" lang="ko-KR" altLang="en-US" dirty="0"/>
              <a:t>에서 제공하는 </a:t>
            </a:r>
            <a:r>
              <a:rPr kumimoji="1" lang="en-US" altLang="ko-KR" dirty="0" err="1"/>
              <a:t>MyBatis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Autoconfiguration</a:t>
            </a:r>
            <a:r>
              <a:rPr kumimoji="1" lang="ko-KR" altLang="en-US" dirty="0"/>
              <a:t>은 패키지 내에 </a:t>
            </a:r>
            <a:r>
              <a:rPr kumimoji="1" lang="en-US" altLang="ko-KR" dirty="0"/>
              <a:t>Mapper</a:t>
            </a:r>
            <a:r>
              <a:rPr kumimoji="1" lang="ko-KR" altLang="en-US" dirty="0"/>
              <a:t>를 발견하면 자동으로 </a:t>
            </a:r>
            <a:r>
              <a:rPr kumimoji="1" lang="en-US" altLang="ko-KR" dirty="0"/>
              <a:t>Bean</a:t>
            </a:r>
            <a:r>
              <a:rPr kumimoji="1" lang="ko-KR" altLang="en-US" dirty="0"/>
              <a:t>을 등록합니다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8212" y="1926632"/>
            <a:ext cx="87727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@Mapper</a:t>
            </a:r>
          </a:p>
          <a:p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interface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ContentsMapper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smtClean="0">
                <a:latin typeface="Monaco" charset="0"/>
              </a:rPr>
              <a:t>{</a:t>
            </a:r>
          </a:p>
          <a:p>
            <a:endParaRPr lang="en-US" altLang="ko-KR" sz="1400" dirty="0">
              <a:latin typeface="Monaco" charset="0"/>
            </a:endParaRPr>
          </a:p>
          <a:p>
            <a:pPr lvl="1"/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@Select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"select * from contents where category=#{category}"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3933FF"/>
              </a:solidFill>
              <a:latin typeface="Monaco" charset="0"/>
            </a:endParaRPr>
          </a:p>
          <a:p>
            <a:pPr lvl="1"/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@Results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({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pPr lvl="1"/>
            <a:r>
              <a:rPr lang="en-US" altLang="ko-KR" sz="1400" dirty="0">
                <a:latin typeface="Monaco" charset="0"/>
              </a:rPr>
              <a:t>        </a:t>
            </a:r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Result</a:t>
            </a:r>
            <a:r>
              <a:rPr lang="en-US" altLang="ko-KR" sz="1400" dirty="0" smtClean="0">
                <a:latin typeface="Monaco" charset="0"/>
              </a:rPr>
              <a:t>(property </a:t>
            </a:r>
            <a:r>
              <a:rPr lang="en-US" altLang="ko-KR" sz="1400" dirty="0">
                <a:latin typeface="Monaco" charset="0"/>
              </a:rPr>
              <a:t>= 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hasEpisodes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latin typeface="Monaco" charset="0"/>
              </a:rPr>
              <a:t>, column = 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has_episodes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latin typeface="Monaco" charset="0"/>
              </a:rPr>
              <a:t>),</a:t>
            </a:r>
          </a:p>
          <a:p>
            <a:pPr lvl="1"/>
            <a:r>
              <a:rPr lang="en-US" altLang="ko-KR" sz="1400" dirty="0">
                <a:latin typeface="Monaco" charset="0"/>
              </a:rPr>
              <a:t>        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@Result</a:t>
            </a:r>
            <a:r>
              <a:rPr lang="en-US" altLang="ko-KR" sz="1400" dirty="0" smtClean="0">
                <a:latin typeface="Monaco" charset="0"/>
              </a:rPr>
              <a:t>(property = 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regDate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latin typeface="Monaco" charset="0"/>
              </a:rPr>
              <a:t>, column = 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reg_date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latin typeface="Monaco" charset="0"/>
              </a:rPr>
              <a:t>)</a:t>
            </a:r>
          </a:p>
          <a:p>
            <a:pPr lvl="1"/>
            <a:r>
              <a:rPr lang="en-US" altLang="ko-KR" sz="1400" dirty="0" smtClean="0">
                <a:latin typeface="Monaco" charset="0"/>
              </a:rPr>
              <a:t>})</a:t>
            </a: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List&lt;Content&gt; </a:t>
            </a:r>
            <a:r>
              <a:rPr lang="en-US" altLang="ko-KR" sz="1400" dirty="0" err="1">
                <a:latin typeface="Monaco" charset="0"/>
              </a:rPr>
              <a:t>findByCategory</a:t>
            </a:r>
            <a:r>
              <a:rPr lang="en-US" altLang="ko-KR" sz="1400" dirty="0">
                <a:latin typeface="Monaco" charset="0"/>
              </a:rPr>
              <a:t>(String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 smtClean="0">
                <a:latin typeface="Monaco" charset="0"/>
              </a:rPr>
              <a:t>);</a:t>
            </a:r>
          </a:p>
          <a:p>
            <a:endParaRPr lang="en-US" altLang="ko-KR" sz="1400" dirty="0">
              <a:latin typeface="Monaco" charset="0"/>
            </a:endParaRPr>
          </a:p>
          <a:p>
            <a:pPr lvl="1"/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@Insert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"insert into contents(category, title, grade, poster, 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stillcut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, rate, year, summary, video, runtime, 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has_episodes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, view, 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reg_date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) values (#{category}, #{title}, #{grade}, #{poster}, #{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stillcut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}, #{rate}, #{year}, #{summary}, #{video}, #{runtime}, #{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hasEpisodes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}, #{view}, #{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regDate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})"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3933FF"/>
              </a:solidFill>
              <a:latin typeface="Monaco" charset="0"/>
            </a:endParaRPr>
          </a:p>
          <a:p>
            <a:pPr lvl="1"/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931A68"/>
                </a:solidFill>
                <a:latin typeface="Monaco" charset="0"/>
              </a:rPr>
              <a:t>int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insertContent</a:t>
            </a:r>
            <a:r>
              <a:rPr lang="en-US" altLang="ko-KR" sz="1400" dirty="0">
                <a:latin typeface="Monaco" charset="0"/>
              </a:rPr>
              <a:t>(Content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content</a:t>
            </a:r>
            <a:r>
              <a:rPr lang="en-US" altLang="ko-KR" sz="1400" dirty="0">
                <a:latin typeface="Monaco" charset="0"/>
              </a:rPr>
              <a:t>); </a:t>
            </a:r>
          </a:p>
          <a:p>
            <a:r>
              <a:rPr lang="en-US" altLang="ko-KR" sz="1400" dirty="0">
                <a:latin typeface="Monaco" charset="0"/>
              </a:rPr>
              <a:t/>
            </a:r>
            <a:br>
              <a:rPr lang="en-US" altLang="ko-KR" sz="1400" dirty="0">
                <a:latin typeface="Monaco" charset="0"/>
              </a:rPr>
            </a:b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}</a:t>
            </a:r>
            <a:endParaRPr lang="en-US" altLang="ko-KR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Service Layer</a:t>
            </a:r>
            <a:r>
              <a:rPr kumimoji="1" lang="ko-KR" altLang="en-US" dirty="0"/>
              <a:t>에서는 </a:t>
            </a:r>
            <a:r>
              <a:rPr kumimoji="1" lang="en-US" altLang="ko-KR" dirty="0" err="1"/>
              <a:t>ContentMapper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사용하여 데이터를 접근하고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비즈니스 로직을 처리하여 결과를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에 전달합니다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68524" y="2132856"/>
            <a:ext cx="712879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Service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contentsService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3933FF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ContentsService</a:t>
            </a:r>
            <a:r>
              <a:rPr lang="en-US" altLang="ko-KR" sz="1400" dirty="0">
                <a:latin typeface="Monaco" charset="0"/>
              </a:rPr>
              <a:t> {</a:t>
            </a:r>
          </a:p>
          <a:p>
            <a:endParaRPr lang="en-US" altLang="ko-KR" sz="1400" dirty="0" smtClean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 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   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Autowired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 </a:t>
            </a:r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 private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ContentsMapper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contentsMapper</a:t>
            </a:r>
            <a:r>
              <a:rPr lang="en-US" altLang="ko-KR" sz="1400" dirty="0">
                <a:latin typeface="Monaco" charset="0"/>
              </a:rPr>
              <a:t>;</a:t>
            </a: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	</a:t>
            </a: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  public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>
                <a:latin typeface="Monaco" charset="0"/>
              </a:rPr>
              <a:t>List&lt;Content&gt; </a:t>
            </a:r>
            <a:r>
              <a:rPr lang="en-US" altLang="ko-KR" sz="1400" dirty="0" err="1">
                <a:latin typeface="Monaco" charset="0"/>
              </a:rPr>
              <a:t>getContents</a:t>
            </a:r>
            <a:r>
              <a:rPr lang="en-US" altLang="ko-KR" sz="1400" dirty="0">
                <a:latin typeface="Monaco" charset="0"/>
              </a:rPr>
              <a:t>(String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>
                <a:latin typeface="Monaco" charset="0"/>
              </a:rPr>
              <a:t>) {</a:t>
            </a: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	return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contentsMapper</a:t>
            </a:r>
            <a:r>
              <a:rPr lang="en-US" altLang="ko-KR" sz="1400" dirty="0" err="1">
                <a:latin typeface="Monaco" charset="0"/>
              </a:rPr>
              <a:t>.findByCategory</a:t>
            </a:r>
            <a:r>
              <a:rPr lang="en-US" altLang="ko-KR" sz="1400" dirty="0"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>
                <a:latin typeface="Monaco" charset="0"/>
              </a:rPr>
              <a:t>);</a:t>
            </a:r>
          </a:p>
          <a:p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smtClean="0">
                <a:latin typeface="Monaco" charset="0"/>
              </a:rPr>
              <a:t>   }</a:t>
            </a:r>
            <a:endParaRPr lang="en-US" altLang="ko-KR" sz="1400" dirty="0">
              <a:latin typeface="Monaco" charset="0"/>
            </a:endParaRPr>
          </a:p>
          <a:p>
            <a:endParaRPr lang="en-US" altLang="ko-KR" sz="1400" dirty="0">
              <a:solidFill>
                <a:srgbClr val="931A68"/>
              </a:solidFill>
              <a:latin typeface="Monaco" charset="0"/>
            </a:endParaRP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  public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931A68"/>
                </a:solidFill>
                <a:latin typeface="Monaco" charset="0"/>
              </a:rPr>
              <a:t>int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addContent</a:t>
            </a:r>
            <a:r>
              <a:rPr lang="en-US" altLang="ko-KR" sz="1400" dirty="0">
                <a:latin typeface="Monaco" charset="0"/>
              </a:rPr>
              <a:t>(Content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content</a:t>
            </a:r>
            <a:r>
              <a:rPr lang="en-US" altLang="ko-KR" sz="1400" dirty="0">
                <a:latin typeface="Monaco" charset="0"/>
              </a:rPr>
              <a:t>) {</a:t>
            </a: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	return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contentsMapper</a:t>
            </a:r>
            <a:r>
              <a:rPr lang="en-US" altLang="ko-KR" sz="1400" dirty="0" err="1">
                <a:latin typeface="Monaco" charset="0"/>
              </a:rPr>
              <a:t>.insertContent</a:t>
            </a:r>
            <a:r>
              <a:rPr lang="en-US" altLang="ko-KR" sz="1400" dirty="0"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content</a:t>
            </a:r>
            <a:r>
              <a:rPr lang="en-US" altLang="ko-KR" sz="1400" dirty="0">
                <a:latin typeface="Monaco" charset="0"/>
              </a:rPr>
              <a:t>);</a:t>
            </a:r>
          </a:p>
          <a:p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smtClean="0">
                <a:latin typeface="Monaco" charset="0"/>
              </a:rPr>
              <a:t>   }</a:t>
            </a:r>
            <a:endParaRPr lang="en-US" altLang="ko-KR" sz="1400" dirty="0">
              <a:latin typeface="Monaco" charset="0"/>
            </a:endParaRPr>
          </a:p>
          <a:p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}</a:t>
            </a:r>
            <a:endParaRPr lang="en-US" altLang="ko-KR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43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Controller Layer</a:t>
            </a:r>
            <a:r>
              <a:rPr kumimoji="1" lang="ko-KR" altLang="en-US" dirty="0"/>
              <a:t>에서는</a:t>
            </a:r>
            <a:r>
              <a:rPr kumimoji="1" lang="en-US" altLang="ko-KR" dirty="0"/>
              <a:t>@</a:t>
            </a:r>
            <a:r>
              <a:rPr kumimoji="1" lang="en-US" altLang="ko-KR" dirty="0" err="1"/>
              <a:t>RestController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어노테이션을 이용해서 </a:t>
            </a:r>
            <a:r>
              <a:rPr kumimoji="1" lang="en-US" altLang="ko-KR" dirty="0"/>
              <a:t>REST API</a:t>
            </a:r>
            <a:r>
              <a:rPr kumimoji="1" lang="ko-KR" altLang="en-US" dirty="0"/>
              <a:t>를 접근 가능하게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6496" y="1773237"/>
            <a:ext cx="907300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RestController</a:t>
            </a:r>
            <a:endParaRPr lang="en-US" altLang="ko-KR" sz="13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RequestMapping</a:t>
            </a:r>
            <a:r>
              <a:rPr lang="en-US" altLang="ko-KR" sz="13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"/v1"</a:t>
            </a:r>
            <a:r>
              <a:rPr lang="en-US" altLang="ko-KR" sz="13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3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3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300" dirty="0">
                <a:latin typeface="Monaco" charset="0"/>
              </a:rPr>
              <a:t> </a:t>
            </a:r>
            <a:r>
              <a:rPr lang="en-US" altLang="ko-KR" sz="1300" dirty="0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300" dirty="0">
                <a:latin typeface="Monaco" charset="0"/>
              </a:rPr>
              <a:t> </a:t>
            </a:r>
            <a:r>
              <a:rPr lang="en-US" altLang="ko-KR" sz="1300" dirty="0" err="1">
                <a:latin typeface="Monaco" charset="0"/>
              </a:rPr>
              <a:t>ContentsRestController</a:t>
            </a:r>
            <a:r>
              <a:rPr lang="en-US" altLang="ko-KR" sz="1300" dirty="0">
                <a:latin typeface="Monaco" charset="0"/>
              </a:rPr>
              <a:t> {</a:t>
            </a:r>
          </a:p>
          <a:p>
            <a:r>
              <a:rPr lang="en-US" altLang="ko-KR" sz="1300" dirty="0">
                <a:solidFill>
                  <a:srgbClr val="931A68"/>
                </a:solidFill>
                <a:latin typeface="Monaco" charset="0"/>
              </a:rPr>
              <a:t> </a:t>
            </a:r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private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>
                <a:solidFill>
                  <a:srgbClr val="931A68"/>
                </a:solidFill>
                <a:latin typeface="Monaco" charset="0"/>
              </a:rPr>
              <a:t>static</a:t>
            </a:r>
            <a:r>
              <a:rPr lang="en-US" altLang="ko-KR" sz="1300" dirty="0">
                <a:latin typeface="Monaco" charset="0"/>
              </a:rPr>
              <a:t> Logger </a:t>
            </a:r>
            <a:r>
              <a:rPr lang="en-US" altLang="ko-KR" sz="1300" dirty="0">
                <a:solidFill>
                  <a:srgbClr val="0326CC"/>
                </a:solidFill>
                <a:latin typeface="Monaco" charset="0"/>
              </a:rPr>
              <a:t>logger</a:t>
            </a:r>
            <a:r>
              <a:rPr lang="en-US" altLang="ko-KR" sz="1300" dirty="0">
                <a:latin typeface="Monaco" charset="0"/>
              </a:rPr>
              <a:t> = </a:t>
            </a:r>
            <a:r>
              <a:rPr lang="en-US" altLang="ko-KR" sz="1300" dirty="0" err="1">
                <a:latin typeface="Monaco" charset="0"/>
              </a:rPr>
              <a:t>LoggerFactory.getLogger</a:t>
            </a:r>
            <a:r>
              <a:rPr lang="en-US" altLang="ko-KR" sz="1300" dirty="0">
                <a:latin typeface="Monaco" charset="0"/>
              </a:rPr>
              <a:t>(</a:t>
            </a:r>
            <a:r>
              <a:rPr lang="en-US" altLang="ko-KR" sz="1300" dirty="0" err="1">
                <a:latin typeface="Monaco" charset="0"/>
              </a:rPr>
              <a:t>EpisodeRestController.</a:t>
            </a:r>
            <a:r>
              <a:rPr lang="en-US" altLang="ko-KR" sz="1300" dirty="0" err="1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300" dirty="0">
                <a:latin typeface="Monaco" charset="0"/>
              </a:rPr>
              <a:t>);</a:t>
            </a:r>
          </a:p>
          <a:p>
            <a:endParaRPr lang="en-US" altLang="ko-KR" sz="1300" dirty="0" smtClean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 </a:t>
            </a:r>
            <a:r>
              <a:rPr lang="en-US" altLang="ko-KR" sz="1300" dirty="0" smtClean="0">
                <a:solidFill>
                  <a:srgbClr val="777777"/>
                </a:solidFill>
                <a:latin typeface="Monaco" charset="0"/>
              </a:rPr>
              <a:t>   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Autowired</a:t>
            </a:r>
            <a:endParaRPr lang="en-US" altLang="ko-KR" sz="13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 private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 err="1">
                <a:latin typeface="Monaco" charset="0"/>
              </a:rPr>
              <a:t>ContentsService</a:t>
            </a:r>
            <a:r>
              <a:rPr lang="en-US" altLang="ko-KR" sz="1300" dirty="0">
                <a:latin typeface="Monaco" charset="0"/>
              </a:rPr>
              <a:t> </a:t>
            </a:r>
            <a:r>
              <a:rPr lang="en-US" altLang="ko-KR" sz="1300" dirty="0" err="1">
                <a:solidFill>
                  <a:srgbClr val="0326CC"/>
                </a:solidFill>
                <a:latin typeface="Monaco" charset="0"/>
              </a:rPr>
              <a:t>contentsService</a:t>
            </a:r>
            <a:r>
              <a:rPr lang="en-US" altLang="ko-KR" sz="1300" dirty="0">
                <a:latin typeface="Monaco" charset="0"/>
              </a:rPr>
              <a:t>;</a:t>
            </a:r>
          </a:p>
          <a:p>
            <a:r>
              <a:rPr lang="en-US" altLang="ko-KR" sz="1300" dirty="0" smtClean="0">
                <a:solidFill>
                  <a:srgbClr val="777777"/>
                </a:solidFill>
                <a:latin typeface="Monaco" charset="0"/>
              </a:rPr>
              <a:t>    </a:t>
            </a:r>
          </a:p>
          <a:p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 </a:t>
            </a:r>
            <a:r>
              <a:rPr lang="en-US" altLang="ko-KR" sz="1300" dirty="0" smtClean="0">
                <a:solidFill>
                  <a:srgbClr val="777777"/>
                </a:solidFill>
                <a:latin typeface="Monaco" charset="0"/>
              </a:rPr>
              <a:t>   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RequestMapping</a:t>
            </a:r>
            <a:r>
              <a:rPr lang="en-US" altLang="ko-KR" sz="1300" dirty="0">
                <a:latin typeface="Monaco" charset="0"/>
              </a:rPr>
              <a:t>(path=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"/contents"</a:t>
            </a:r>
            <a:r>
              <a:rPr lang="en-US" altLang="ko-KR" sz="1300" dirty="0">
                <a:latin typeface="Monaco" charset="0"/>
              </a:rPr>
              <a:t>, method=</a:t>
            </a:r>
            <a:r>
              <a:rPr lang="en-US" altLang="ko-KR" sz="1300" dirty="0" err="1">
                <a:latin typeface="Monaco" charset="0"/>
              </a:rPr>
              <a:t>RequestMethod.</a:t>
            </a:r>
            <a:r>
              <a:rPr lang="en-US" altLang="ko-KR" sz="1300" dirty="0" err="1">
                <a:solidFill>
                  <a:srgbClr val="0326CC"/>
                </a:solidFill>
                <a:latin typeface="Monaco" charset="0"/>
              </a:rPr>
              <a:t>GET</a:t>
            </a:r>
            <a:r>
              <a:rPr lang="en-US" altLang="ko-KR" sz="1300" dirty="0">
                <a:latin typeface="Monaco" charset="0"/>
              </a:rPr>
              <a:t>, name=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300" dirty="0" err="1">
                <a:solidFill>
                  <a:srgbClr val="3933FF"/>
                </a:solidFill>
                <a:latin typeface="Monaco" charset="0"/>
              </a:rPr>
              <a:t>getContents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300" dirty="0">
                <a:latin typeface="Monaco" charset="0"/>
              </a:rPr>
              <a:t>)</a:t>
            </a:r>
          </a:p>
          <a:p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 public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>
                <a:latin typeface="Monaco" charset="0"/>
              </a:rPr>
              <a:t>List&lt;Content&gt; </a:t>
            </a:r>
            <a:r>
              <a:rPr lang="en-US" altLang="ko-KR" sz="1300" dirty="0" err="1">
                <a:latin typeface="Monaco" charset="0"/>
              </a:rPr>
              <a:t>getContents</a:t>
            </a:r>
            <a:r>
              <a:rPr lang="en-US" altLang="ko-KR" sz="1300" dirty="0">
                <a:latin typeface="Monaco" charset="0"/>
              </a:rPr>
              <a:t>(</a:t>
            </a:r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RequestParam</a:t>
            </a:r>
            <a:r>
              <a:rPr lang="en-US" altLang="ko-KR" sz="1300" dirty="0">
                <a:latin typeface="Monaco" charset="0"/>
              </a:rPr>
              <a:t>(value = 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"category"</a:t>
            </a:r>
            <a:r>
              <a:rPr lang="en-US" altLang="ko-KR" sz="1300" dirty="0">
                <a:latin typeface="Monaco" charset="0"/>
              </a:rPr>
              <a:t>) String </a:t>
            </a:r>
            <a:r>
              <a:rPr lang="en-US" altLang="ko-KR" sz="13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300" dirty="0">
                <a:latin typeface="Monaco" charset="0"/>
              </a:rPr>
              <a:t>) {</a:t>
            </a:r>
          </a:p>
          <a:p>
            <a:r>
              <a:rPr lang="en-US" altLang="ko-KR" sz="1300" dirty="0" smtClean="0">
                <a:solidFill>
                  <a:srgbClr val="0326CC"/>
                </a:solidFill>
                <a:latin typeface="Monaco" charset="0"/>
              </a:rPr>
              <a:t>        </a:t>
            </a:r>
            <a:r>
              <a:rPr lang="en-US" altLang="ko-KR" sz="1300" dirty="0" err="1" smtClean="0">
                <a:solidFill>
                  <a:srgbClr val="0326CC"/>
                </a:solidFill>
                <a:latin typeface="Monaco" charset="0"/>
              </a:rPr>
              <a:t>logger</a:t>
            </a:r>
            <a:r>
              <a:rPr lang="en-US" altLang="ko-KR" sz="1300" dirty="0" err="1" smtClean="0">
                <a:solidFill>
                  <a:srgbClr val="000000"/>
                </a:solidFill>
                <a:latin typeface="Monaco" charset="0"/>
              </a:rPr>
              <a:t>.info</a:t>
            </a:r>
            <a:r>
              <a:rPr lang="en-US" altLang="ko-KR" sz="13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300" dirty="0" smtClean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300" dirty="0" err="1">
                <a:solidFill>
                  <a:srgbClr val="3933FF"/>
                </a:solidFill>
                <a:latin typeface="Monaco" charset="0"/>
              </a:rPr>
              <a:t>getContents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() called!!"</a:t>
            </a:r>
            <a:r>
              <a:rPr lang="en-US" altLang="ko-KR" sz="1300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altLang="ko-KR" sz="1300" dirty="0">
              <a:solidFill>
                <a:srgbClr val="3933FF"/>
              </a:solidFill>
              <a:latin typeface="Monaco" charset="0"/>
            </a:endParaRPr>
          </a:p>
          <a:p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     return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 err="1">
                <a:solidFill>
                  <a:srgbClr val="0326CC"/>
                </a:solidFill>
                <a:latin typeface="Monaco" charset="0"/>
              </a:rPr>
              <a:t>contentsService</a:t>
            </a:r>
            <a:r>
              <a:rPr lang="en-US" altLang="ko-KR" sz="1300" dirty="0" err="1">
                <a:latin typeface="Monaco" charset="0"/>
              </a:rPr>
              <a:t>.getContents</a:t>
            </a:r>
            <a:r>
              <a:rPr lang="en-US" altLang="ko-KR" sz="1300" dirty="0">
                <a:latin typeface="Monaco" charset="0"/>
              </a:rPr>
              <a:t>(</a:t>
            </a:r>
            <a:r>
              <a:rPr lang="en-US" altLang="ko-KR" sz="13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300" dirty="0">
                <a:latin typeface="Monaco" charset="0"/>
              </a:rPr>
              <a:t>);</a:t>
            </a:r>
          </a:p>
          <a:p>
            <a:r>
              <a:rPr lang="en-US" altLang="ko-KR" sz="1300" dirty="0" smtClean="0">
                <a:latin typeface="Monaco" charset="0"/>
              </a:rPr>
              <a:t>    }</a:t>
            </a:r>
          </a:p>
          <a:p>
            <a:endParaRPr lang="en-US" altLang="ko-KR" sz="1300" dirty="0">
              <a:latin typeface="Monaco" charset="0"/>
            </a:endParaRPr>
          </a:p>
          <a:p>
            <a:r>
              <a:rPr lang="en-US" altLang="ko-KR" sz="1300" dirty="0" smtClean="0">
                <a:solidFill>
                  <a:srgbClr val="777777"/>
                </a:solidFill>
                <a:latin typeface="Monaco" charset="0"/>
              </a:rPr>
              <a:t>    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RequestMapping</a:t>
            </a:r>
            <a:r>
              <a:rPr lang="en-US" altLang="ko-KR" sz="1300" dirty="0">
                <a:latin typeface="Monaco" charset="0"/>
              </a:rPr>
              <a:t>(path=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"/contents"</a:t>
            </a:r>
            <a:r>
              <a:rPr lang="en-US" altLang="ko-KR" sz="1300" dirty="0">
                <a:latin typeface="Monaco" charset="0"/>
              </a:rPr>
              <a:t>, method=</a:t>
            </a:r>
            <a:r>
              <a:rPr lang="en-US" altLang="ko-KR" sz="1300" dirty="0" err="1">
                <a:latin typeface="Monaco" charset="0"/>
              </a:rPr>
              <a:t>RequestMethod.</a:t>
            </a:r>
            <a:r>
              <a:rPr lang="en-US" altLang="ko-KR" sz="1300" dirty="0" err="1">
                <a:solidFill>
                  <a:srgbClr val="0326CC"/>
                </a:solidFill>
                <a:latin typeface="Monaco" charset="0"/>
              </a:rPr>
              <a:t>POST</a:t>
            </a:r>
            <a:r>
              <a:rPr lang="en-US" altLang="ko-KR" sz="1300" dirty="0">
                <a:latin typeface="Monaco" charset="0"/>
              </a:rPr>
              <a:t>, name=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300" dirty="0" err="1">
                <a:solidFill>
                  <a:srgbClr val="3933FF"/>
                </a:solidFill>
                <a:latin typeface="Monaco" charset="0"/>
              </a:rPr>
              <a:t>addContents</a:t>
            </a:r>
            <a:r>
              <a:rPr lang="en-US" altLang="ko-KR" sz="13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300" dirty="0">
                <a:latin typeface="Monaco" charset="0"/>
              </a:rPr>
              <a:t>)</a:t>
            </a:r>
          </a:p>
          <a:p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 public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 err="1">
                <a:solidFill>
                  <a:srgbClr val="931A68"/>
                </a:solidFill>
                <a:latin typeface="Monaco" charset="0"/>
              </a:rPr>
              <a:t>int</a:t>
            </a:r>
            <a:r>
              <a:rPr lang="en-US" altLang="ko-KR" sz="1300" dirty="0">
                <a:latin typeface="Monaco" charset="0"/>
              </a:rPr>
              <a:t> </a:t>
            </a:r>
            <a:r>
              <a:rPr lang="en-US" altLang="ko-KR" sz="1300" dirty="0" err="1">
                <a:latin typeface="Monaco" charset="0"/>
              </a:rPr>
              <a:t>addContents</a:t>
            </a:r>
            <a:r>
              <a:rPr lang="en-US" altLang="ko-KR" sz="1300" dirty="0">
                <a:latin typeface="Monaco" charset="0"/>
              </a:rPr>
              <a:t>(</a:t>
            </a:r>
            <a:r>
              <a:rPr lang="en-US" altLang="ko-KR" sz="13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300" dirty="0" err="1">
                <a:solidFill>
                  <a:srgbClr val="777777"/>
                </a:solidFill>
                <a:latin typeface="Monaco" charset="0"/>
              </a:rPr>
              <a:t>RequestBody</a:t>
            </a:r>
            <a:r>
              <a:rPr lang="en-US" altLang="ko-KR" sz="1300" dirty="0">
                <a:latin typeface="Monaco" charset="0"/>
              </a:rPr>
              <a:t> Content </a:t>
            </a:r>
            <a:r>
              <a:rPr lang="en-US" altLang="ko-KR" sz="1300" dirty="0">
                <a:solidFill>
                  <a:srgbClr val="7E504F"/>
                </a:solidFill>
                <a:latin typeface="Monaco" charset="0"/>
              </a:rPr>
              <a:t>content</a:t>
            </a:r>
            <a:r>
              <a:rPr lang="en-US" altLang="ko-KR" sz="1300" dirty="0">
                <a:latin typeface="Monaco" charset="0"/>
              </a:rPr>
              <a:t>) {</a:t>
            </a:r>
          </a:p>
          <a:p>
            <a:r>
              <a:rPr lang="en-US" altLang="ko-KR" sz="1300" dirty="0" smtClean="0">
                <a:solidFill>
                  <a:srgbClr val="931A68"/>
                </a:solidFill>
                <a:latin typeface="Monaco" charset="0"/>
              </a:rPr>
              <a:t>        return</a:t>
            </a:r>
            <a:r>
              <a:rPr lang="en-US" altLang="ko-KR" sz="1300" dirty="0" smtClean="0">
                <a:latin typeface="Monaco" charset="0"/>
              </a:rPr>
              <a:t> </a:t>
            </a:r>
            <a:r>
              <a:rPr lang="en-US" altLang="ko-KR" sz="1300" dirty="0" err="1">
                <a:solidFill>
                  <a:srgbClr val="0326CC"/>
                </a:solidFill>
                <a:latin typeface="Monaco" charset="0"/>
              </a:rPr>
              <a:t>contentsService</a:t>
            </a:r>
            <a:r>
              <a:rPr lang="en-US" altLang="ko-KR" sz="1300" dirty="0" err="1">
                <a:latin typeface="Monaco" charset="0"/>
              </a:rPr>
              <a:t>.addContent</a:t>
            </a:r>
            <a:r>
              <a:rPr lang="en-US" altLang="ko-KR" sz="1300" dirty="0">
                <a:latin typeface="Monaco" charset="0"/>
              </a:rPr>
              <a:t>(</a:t>
            </a:r>
            <a:r>
              <a:rPr lang="en-US" altLang="ko-KR" sz="1300" dirty="0">
                <a:solidFill>
                  <a:srgbClr val="7E504F"/>
                </a:solidFill>
                <a:latin typeface="Monaco" charset="0"/>
              </a:rPr>
              <a:t>content</a:t>
            </a:r>
            <a:r>
              <a:rPr lang="en-US" altLang="ko-KR" sz="1300" dirty="0">
                <a:latin typeface="Monaco" charset="0"/>
              </a:rPr>
              <a:t>);</a:t>
            </a:r>
          </a:p>
          <a:p>
            <a:r>
              <a:rPr lang="en-US" altLang="ko-KR" sz="1300" dirty="0" smtClean="0">
                <a:latin typeface="Monaco" charset="0"/>
              </a:rPr>
              <a:t>    }</a:t>
            </a:r>
          </a:p>
          <a:p>
            <a:r>
              <a:rPr lang="en-US" altLang="ko-KR" sz="1300" dirty="0" smtClean="0">
                <a:latin typeface="Monaco" charset="0"/>
              </a:rPr>
              <a:t>}</a:t>
            </a:r>
            <a:endParaRPr lang="en-US" altLang="ko-KR" sz="13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GET /contents API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를 호출한 결과입니다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. (Chrome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JSON Formatter 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이용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6496" y="1520788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  <a:hlinkClick r:id="rId3"/>
              </a:rPr>
              <a:t>http://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localhost:8090/v1/contents?category=action</a:t>
            </a:r>
            <a:endParaRPr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890120"/>
            <a:ext cx="8481392" cy="44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Backend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Log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Application</a:t>
            </a:r>
            <a:r>
              <a:rPr kumimoji="1" lang="ko-KR" altLang="en-US" dirty="0"/>
              <a:t>에 이름을 부여하고</a:t>
            </a:r>
            <a:r>
              <a:rPr kumimoji="1" lang="en-US" altLang="ko-KR" dirty="0"/>
              <a:t>, “log/{application 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}”</a:t>
            </a:r>
            <a:r>
              <a:rPr kumimoji="1" lang="ko-KR" altLang="en-US" dirty="0"/>
              <a:t>폴더에 </a:t>
            </a:r>
            <a:r>
              <a:rPr kumimoji="1" lang="en-US" altLang="ko-KR" dirty="0"/>
              <a:t>Spring Log</a:t>
            </a:r>
            <a:r>
              <a:rPr kumimoji="1" lang="ko-KR" altLang="en-US" dirty="0"/>
              <a:t>가 파일로 남겨지도록 설정합니다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64" y="2060848"/>
            <a:ext cx="4165600" cy="147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00" y="4242569"/>
            <a:ext cx="3517900" cy="10287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3" idx="2"/>
            <a:endCxn id="4" idx="0"/>
          </p:cNvCxnSpPr>
          <p:nvPr/>
        </p:nvCxnSpPr>
        <p:spPr>
          <a:xfrm>
            <a:off x="4911564" y="3534048"/>
            <a:ext cx="186" cy="7085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9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RESTful API</a:t>
            </a:r>
            <a:r>
              <a:rPr lang="ko-KR" altLang="en-US" dirty="0"/>
              <a:t>를 통한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 </a:t>
            </a:r>
            <a:r>
              <a:rPr lang="ko-KR" altLang="en-US" dirty="0"/>
              <a:t>연동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awesome-media-backend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Contents </a:t>
            </a:r>
            <a:r>
              <a:rPr kumimoji="1" lang="ko-KR" altLang="en-US" dirty="0" smtClean="0"/>
              <a:t>목록을 조회하기 위해 구현한 </a:t>
            </a:r>
            <a:r>
              <a:rPr kumimoji="1" lang="en-US" altLang="ko-KR" dirty="0" smtClean="0"/>
              <a:t>API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Spec</a:t>
            </a:r>
            <a:r>
              <a:rPr kumimoji="1" lang="ko-KR" altLang="en-US" dirty="0" smtClean="0"/>
              <a:t>은 다음과 같습니다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52500" y="1484784"/>
            <a:ext cx="32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ko-KR" dirty="0" smtClean="0"/>
              <a:t>Response </a:t>
            </a:r>
            <a:r>
              <a:rPr kumimoji="1" lang="en-US" altLang="ko-KR" dirty="0" smtClean="0">
                <a:sym typeface="Wingdings"/>
              </a:rPr>
              <a:t> application/</a:t>
            </a:r>
            <a:r>
              <a:rPr kumimoji="1" lang="en-US" altLang="ko-KR" dirty="0" err="1" smtClean="0">
                <a:sym typeface="Wingdings"/>
              </a:rPr>
              <a:t>json</a:t>
            </a:r>
            <a:endParaRPr kumimoji="1"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890120"/>
            <a:ext cx="8481392" cy="44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RESTful API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를 통한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Frontend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와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Backend 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연동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Part 01 Spring Boot Application 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Copyrightⓒ2018 by SK TECH TRAINNING CENTER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awesome-media-backend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Contents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목록을 조회하는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API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의 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Spec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입니다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2500" y="1588571"/>
            <a:ext cx="783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Request URI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  <a:sym typeface="Wingdings"/>
              </a:rPr>
              <a:t>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  <a:hlinkClick r:id="rId3" invalidUrl="http://localhost:8090/v1/contents?category={category}"/>
              </a:rPr>
              <a:t>http://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  <a:hlinkClick r:id="rId4" invalidUrl="http://localhost:8090/v1/contents?category={category}"/>
              </a:rPr>
              <a:t>localhost:8090/v1/contents?category=</a:t>
            </a:r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  <a:hlinkClick r:id="rId5" invalidUrl="http://localhost:8090/v1/contents?category={category}"/>
              </a:rPr>
              <a:t>{category}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530094" y="2078243"/>
          <a:ext cx="6043085" cy="1098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7281"/>
                <a:gridCol w="4745804"/>
              </a:tblGrid>
              <a:tr h="483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HTT</a:t>
                      </a:r>
                      <a:r>
                        <a:rPr lang="ko-KR" altLang="en-US" sz="1400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 </a:t>
                      </a:r>
                      <a:r>
                        <a:rPr lang="en-US" altLang="ko-KR" sz="1400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Method</a:t>
                      </a: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URI Template</a:t>
                      </a:r>
                      <a:endParaRPr lang="ko-KR" altLang="en-US" sz="1400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615170"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600" b="1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600" b="1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/v1/</a:t>
                      </a:r>
                      <a:r>
                        <a:rPr lang="en-US" altLang="ko-KR" sz="1600" b="1" dirty="0" err="1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contents?category</a:t>
                      </a:r>
                      <a:r>
                        <a:rPr lang="en-US" altLang="ko-KR" sz="1600" b="1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={category</a:t>
                      </a:r>
                      <a:r>
                        <a:rPr lang="ko-KR" altLang="en-US" sz="1600" b="1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명</a:t>
                      </a:r>
                      <a:r>
                        <a:rPr lang="en-US" altLang="ko-KR" sz="1600" b="1" dirty="0" smtClean="0">
                          <a:latin typeface="Noto Sans" charset="0"/>
                          <a:ea typeface="Noto Sans" charset="0"/>
                          <a:cs typeface="Noto Sans" charset="0"/>
                        </a:rPr>
                        <a:t>}</a:t>
                      </a:r>
                      <a:endParaRPr lang="ko-KR" altLang="en-US" sz="1600" b="1" dirty="0">
                        <a:latin typeface="Noto Sans" charset="0"/>
                        <a:ea typeface="Noto Sans" charset="0"/>
                        <a:cs typeface="Noto San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52500" y="3455712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Parameters</a:t>
            </a: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30095" y="3887760"/>
          <a:ext cx="7109920" cy="10987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7480"/>
                <a:gridCol w="1777480"/>
                <a:gridCol w="1777480"/>
                <a:gridCol w="1777480"/>
              </a:tblGrid>
              <a:tr h="4835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Parameter </a:t>
                      </a:r>
                      <a:r>
                        <a:rPr lang="ko-KR" altLang="en-US" sz="1400" dirty="0" smtClean="0"/>
                        <a:t>명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Parameter 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Data Type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Required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615170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1" dirty="0" smtClean="0"/>
                        <a:t>category</a:t>
                      </a:r>
                      <a:r>
                        <a:rPr lang="ko-KR" altLang="en-US" sz="1600" b="1" dirty="0" smtClean="0"/>
                        <a:t>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1" dirty="0" smtClean="0"/>
                        <a:t>query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1" dirty="0" smtClean="0"/>
                        <a:t>String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600" b="1" dirty="0" smtClean="0"/>
                        <a:t>true</a:t>
                      </a:r>
                      <a:endParaRPr lang="ko-KR" altLang="en-US" sz="16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26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RESTful API</a:t>
            </a:r>
            <a:r>
              <a:rPr lang="ko-KR" altLang="en-US" dirty="0"/>
              <a:t>를 통한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 </a:t>
            </a:r>
            <a:r>
              <a:rPr lang="ko-KR" altLang="en-US" dirty="0"/>
              <a:t>연동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awesome-media-frontend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awesome-media-backend </a:t>
            </a:r>
            <a:r>
              <a:rPr kumimoji="1" lang="ko-KR" altLang="en-US" dirty="0"/>
              <a:t>애플리케이션을 연동하기 위해 주소를 설정하고 </a:t>
            </a:r>
            <a:r>
              <a:rPr kumimoji="1" lang="en-US" altLang="ko-KR" dirty="0"/>
              <a:t>REST </a:t>
            </a:r>
            <a:r>
              <a:rPr kumimoji="1" lang="ko-KR" altLang="en-US" dirty="0"/>
              <a:t>형태로 </a:t>
            </a:r>
            <a:r>
              <a:rPr kumimoji="1" lang="en-US" altLang="ko-KR" dirty="0" smtClean="0"/>
              <a:t>backend</a:t>
            </a:r>
            <a:r>
              <a:rPr kumimoji="1" lang="ko-KR" altLang="en-US" dirty="0" smtClean="0"/>
              <a:t>를 </a:t>
            </a:r>
            <a:r>
              <a:rPr kumimoji="1" lang="ko-KR" altLang="en-US" dirty="0"/>
              <a:t>호출합니다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6085" y="1998545"/>
            <a:ext cx="4953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sz="1400" dirty="0" err="1">
                <a:solidFill>
                  <a:srgbClr val="00CE41"/>
                </a:solidFill>
                <a:latin typeface="Monaco" charset="0"/>
              </a:rPr>
              <a:t>api</a:t>
            </a:r>
            <a:r>
              <a:rPr lang="pt-BR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t-BR" altLang="ko-KR" sz="1400" dirty="0">
                <a:solidFill>
                  <a:srgbClr val="000000"/>
                </a:solidFill>
                <a:latin typeface="Monaco" charset="0"/>
              </a:rPr>
              <a:t> </a:t>
            </a:r>
            <a:endParaRPr lang="pt-BR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t-BR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pt-BR" altLang="ko-KR" sz="1400" dirty="0" err="1">
                <a:solidFill>
                  <a:srgbClr val="00CE41"/>
                </a:solidFill>
                <a:latin typeface="Monaco" charset="0"/>
              </a:rPr>
              <a:t>bff</a:t>
            </a:r>
            <a:r>
              <a:rPr lang="pt-BR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pt-BR" altLang="ko-KR" sz="1400" dirty="0">
                <a:latin typeface="Monaco" charset="0"/>
              </a:rPr>
              <a:t>    </a:t>
            </a:r>
            <a:r>
              <a:rPr lang="pt-BR" altLang="ko-KR" sz="1400" dirty="0">
                <a:solidFill>
                  <a:srgbClr val="00CE41"/>
                </a:solidFill>
                <a:latin typeface="Monaco" charset="0"/>
              </a:rPr>
              <a:t>path:</a:t>
            </a:r>
            <a:r>
              <a:rPr lang="pt-BR" altLang="ko-KR" sz="1400" dirty="0">
                <a:latin typeface="Monaco" charset="0"/>
              </a:rPr>
              <a:t> /</a:t>
            </a:r>
          </a:p>
          <a:p>
            <a:r>
              <a:rPr lang="pt-BR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pt-BR" altLang="ko-KR" sz="1400" dirty="0" err="1">
                <a:solidFill>
                  <a:srgbClr val="00CE41"/>
                </a:solidFill>
                <a:latin typeface="Monaco" charset="0"/>
              </a:rPr>
              <a:t>services</a:t>
            </a:r>
            <a:r>
              <a:rPr lang="pt-BR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pt-BR" altLang="ko-KR" sz="1400" dirty="0">
                <a:latin typeface="Monaco" charset="0"/>
              </a:rPr>
              <a:t>    </a:t>
            </a:r>
            <a:r>
              <a:rPr lang="pt-BR" altLang="ko-KR" sz="1400" dirty="0" err="1">
                <a:solidFill>
                  <a:srgbClr val="00CE41"/>
                </a:solidFill>
                <a:latin typeface="Monaco" charset="0"/>
              </a:rPr>
              <a:t>url</a:t>
            </a:r>
            <a:r>
              <a:rPr lang="pt-BR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t-BR" altLang="ko-KR" sz="1400" dirty="0">
                <a:latin typeface="Monaco" charset="0"/>
              </a:rPr>
              <a:t> </a:t>
            </a:r>
            <a:r>
              <a:rPr lang="pt-BR" altLang="ko-KR" sz="1400" dirty="0" err="1">
                <a:latin typeface="Monaco" charset="0"/>
              </a:rPr>
              <a:t>http</a:t>
            </a:r>
            <a:r>
              <a:rPr lang="pt-BR" altLang="ko-KR" sz="1400" dirty="0">
                <a:latin typeface="Monaco" charset="0"/>
              </a:rPr>
              <a:t>://localhost:8090</a:t>
            </a:r>
            <a:endParaRPr lang="pt-BR" altLang="ko-KR" sz="1400" dirty="0">
              <a:effectLst/>
              <a:latin typeface="Monaco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2500" y="1588571"/>
            <a:ext cx="5777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ko-KR" dirty="0" smtClean="0"/>
              <a:t>awesome-media-frontend </a:t>
            </a:r>
            <a:r>
              <a:rPr kumimoji="1" lang="ko-KR" altLang="en-US" dirty="0" smtClean="0"/>
              <a:t>프로젝트의 </a:t>
            </a:r>
            <a:r>
              <a:rPr kumimoji="1" lang="en-US" altLang="ko-KR" dirty="0" err="1" smtClean="0"/>
              <a:t>application.yml</a:t>
            </a:r>
            <a:endParaRPr kumimoji="1"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756085" y="3842735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777777"/>
                </a:solidFill>
                <a:latin typeface="Monaco" charset="0"/>
              </a:rPr>
              <a:t>@Value</a:t>
            </a:r>
            <a:r>
              <a:rPr lang="en-US" altLang="ko-KR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600" dirty="0">
                <a:solidFill>
                  <a:srgbClr val="3933FF"/>
                </a:solidFill>
                <a:latin typeface="Monaco" charset="0"/>
              </a:rPr>
              <a:t>"${</a:t>
            </a:r>
            <a:r>
              <a:rPr lang="en-US" altLang="ko-KR" sz="1600" dirty="0" err="1">
                <a:solidFill>
                  <a:srgbClr val="3933FF"/>
                </a:solidFill>
                <a:latin typeface="Monaco" charset="0"/>
              </a:rPr>
              <a:t>api.services.url</a:t>
            </a:r>
            <a:r>
              <a:rPr lang="en-US" altLang="ko-KR" sz="1600" dirty="0">
                <a:solidFill>
                  <a:srgbClr val="3933FF"/>
                </a:solidFill>
                <a:latin typeface="Monaco" charset="0"/>
              </a:rPr>
              <a:t>}"</a:t>
            </a:r>
            <a:r>
              <a:rPr lang="en-US" altLang="ko-KR" sz="16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600" dirty="0">
              <a:solidFill>
                <a:srgbClr val="3933FF"/>
              </a:solidFill>
              <a:latin typeface="Monaco" charset="0"/>
            </a:endParaRPr>
          </a:p>
          <a:p>
            <a:r>
              <a:rPr lang="en-US" altLang="ko-KR" sz="1600" dirty="0">
                <a:solidFill>
                  <a:srgbClr val="931A68"/>
                </a:solidFill>
                <a:latin typeface="Monaco" charset="0"/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  <a:latin typeface="Monaco" charset="0"/>
              </a:rPr>
              <a:t> String </a:t>
            </a:r>
            <a:r>
              <a:rPr lang="en-US" altLang="ko-KR" sz="1600" dirty="0" err="1">
                <a:solidFill>
                  <a:srgbClr val="0326CC"/>
                </a:solidFill>
                <a:latin typeface="Monaco" charset="0"/>
              </a:rPr>
              <a:t>serviceUrl</a:t>
            </a:r>
            <a:r>
              <a:rPr lang="en-US" altLang="ko-KR" sz="1600" dirty="0">
                <a:solidFill>
                  <a:srgbClr val="000000"/>
                </a:solidFill>
                <a:latin typeface="Monaco" charset="0"/>
              </a:rPr>
              <a:t>;</a:t>
            </a:r>
            <a:endParaRPr lang="en-US" altLang="ko-KR" sz="1600" dirty="0">
              <a:solidFill>
                <a:srgbClr val="0326CC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0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16497" y="1556792"/>
            <a:ext cx="90370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@Service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contentsService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3933FF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ContentsService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smtClean="0">
                <a:latin typeface="Monaco" charset="0"/>
              </a:rPr>
              <a:t>{</a:t>
            </a:r>
            <a:r>
              <a:rPr lang="en-US" altLang="ko-KR" sz="1400" dirty="0">
                <a:latin typeface="Monaco" charset="0"/>
              </a:rPr>
              <a:t/>
            </a:r>
            <a:br>
              <a:rPr lang="en-US" altLang="ko-KR" sz="1400" dirty="0">
                <a:latin typeface="Monaco" charset="0"/>
              </a:rPr>
            </a:br>
            <a:endParaRPr lang="en-US" altLang="ko-KR" sz="1400" dirty="0">
              <a:latin typeface="Monaco" charset="0"/>
            </a:endParaRPr>
          </a:p>
          <a:p>
            <a:r>
              <a:rPr lang="ko-KR" altLang="en-US" sz="1400" dirty="0" smtClean="0">
                <a:solidFill>
                  <a:srgbClr val="777777"/>
                </a:solidFill>
                <a:latin typeface="Monaco" charset="0"/>
              </a:rPr>
              <a:t>    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Autowired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r>
              <a:rPr lang="ko-KR" altLang="en-US" sz="1400" dirty="0" smtClean="0">
                <a:solidFill>
                  <a:srgbClr val="931A68"/>
                </a:solidFill>
                <a:latin typeface="Monaco" charset="0"/>
              </a:rPr>
              <a:t>    </a:t>
            </a:r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private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RestTemplate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restTemplate</a:t>
            </a:r>
            <a:r>
              <a:rPr lang="en-US" altLang="ko-KR" sz="1400" dirty="0" smtClean="0">
                <a:latin typeface="Monaco" charset="0"/>
              </a:rPr>
              <a:t>;</a:t>
            </a:r>
            <a:r>
              <a:rPr lang="en-US" altLang="ko-KR" sz="1400" dirty="0">
                <a:latin typeface="Monaco" charset="0"/>
              </a:rPr>
              <a:t/>
            </a:r>
            <a:br>
              <a:rPr lang="en-US" altLang="ko-KR" sz="1400" dirty="0">
                <a:latin typeface="Monaco" charset="0"/>
              </a:rPr>
            </a:br>
            <a:endParaRPr lang="en-US" altLang="ko-KR" sz="1400" dirty="0">
              <a:latin typeface="Monaco" charset="0"/>
            </a:endParaRPr>
          </a:p>
          <a:p>
            <a:r>
              <a:rPr lang="ko-KR" altLang="en-US" sz="1400" dirty="0" smtClean="0">
                <a:solidFill>
                  <a:srgbClr val="777777"/>
                </a:solidFill>
                <a:latin typeface="Monaco" charset="0"/>
              </a:rPr>
              <a:t>    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Value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"${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api.services.url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}"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3933FF"/>
              </a:solidFill>
              <a:latin typeface="Monaco" charset="0"/>
            </a:endParaRPr>
          </a:p>
          <a:p>
            <a:r>
              <a:rPr lang="ko-KR" altLang="en-US" sz="1400" dirty="0" smtClean="0">
                <a:solidFill>
                  <a:srgbClr val="931A68"/>
                </a:solidFill>
                <a:latin typeface="Monaco" charset="0"/>
              </a:rPr>
              <a:t>    </a:t>
            </a:r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private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>
                <a:latin typeface="Monaco" charset="0"/>
              </a:rPr>
              <a:t>String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serviceUrl</a:t>
            </a:r>
            <a:r>
              <a:rPr lang="en-US" altLang="ko-KR" sz="1400" dirty="0">
                <a:latin typeface="Monaco" charset="0"/>
              </a:rPr>
              <a:t>;</a:t>
            </a:r>
          </a:p>
          <a:p>
            <a:r>
              <a:rPr lang="en-US" altLang="ko-KR" sz="1400" dirty="0">
                <a:latin typeface="Monaco" charset="0"/>
              </a:rPr>
              <a:t/>
            </a:r>
            <a:br>
              <a:rPr lang="en-US" altLang="ko-KR" sz="1400" dirty="0">
                <a:latin typeface="Monaco" charset="0"/>
              </a:rPr>
            </a:br>
            <a:endParaRPr lang="en-US" altLang="ko-KR" sz="1400" dirty="0">
              <a:latin typeface="Monaco" charset="0"/>
            </a:endParaRPr>
          </a:p>
          <a:p>
            <a:r>
              <a:rPr lang="ko-KR" altLang="en-US" sz="1400" dirty="0" smtClean="0">
                <a:solidFill>
                  <a:srgbClr val="931A68"/>
                </a:solidFill>
                <a:latin typeface="Monaco" charset="0"/>
              </a:rPr>
              <a:t>    </a:t>
            </a:r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>
                <a:latin typeface="Monaco" charset="0"/>
              </a:rPr>
              <a:t>List&lt;Content&gt; </a:t>
            </a:r>
            <a:r>
              <a:rPr lang="en-US" altLang="ko-KR" sz="1400" dirty="0" err="1">
                <a:latin typeface="Monaco" charset="0"/>
              </a:rPr>
              <a:t>getContentsByCategory</a:t>
            </a:r>
            <a:r>
              <a:rPr lang="en-US" altLang="ko-KR" sz="1400" dirty="0">
                <a:latin typeface="Monaco" charset="0"/>
              </a:rPr>
              <a:t>(String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>
                <a:latin typeface="Monaco" charset="0"/>
              </a:rPr>
              <a:t>) {</a:t>
            </a:r>
          </a:p>
          <a:p>
            <a:r>
              <a:rPr lang="ko-KR" altLang="en-US" sz="1400" dirty="0" smtClean="0">
                <a:solidFill>
                  <a:srgbClr val="931A68"/>
                </a:solidFill>
                <a:latin typeface="Monaco" charset="0"/>
              </a:rPr>
              <a:t>        </a:t>
            </a:r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return</a:t>
            </a:r>
            <a:r>
              <a:rPr lang="ko-KR" altLang="en-US" sz="1400" dirty="0" smtClean="0">
                <a:latin typeface="Monaco" charset="0"/>
              </a:rPr>
              <a:t> </a:t>
            </a:r>
            <a:r>
              <a:rPr lang="en-US" altLang="ko-KR" sz="1400" dirty="0" err="1" smtClean="0">
                <a:latin typeface="Monaco" charset="0"/>
              </a:rPr>
              <a:t>Arrays.asList</a:t>
            </a:r>
            <a:r>
              <a:rPr lang="en-US" altLang="ko-KR" sz="1400" dirty="0" smtClean="0">
                <a:latin typeface="Monaco" charset="0"/>
              </a:rPr>
              <a:t>(</a:t>
            </a:r>
            <a:r>
              <a:rPr lang="en-US" altLang="ko-KR" sz="1400" dirty="0" err="1" smtClean="0">
                <a:solidFill>
                  <a:srgbClr val="0326CC"/>
                </a:solidFill>
                <a:latin typeface="Monaco" charset="0"/>
              </a:rPr>
              <a:t>restTemplate</a:t>
            </a:r>
            <a:r>
              <a:rPr lang="en-US" altLang="ko-KR" sz="1400" dirty="0" err="1" smtClean="0">
                <a:latin typeface="Monaco" charset="0"/>
              </a:rPr>
              <a:t>.getForObject</a:t>
            </a:r>
            <a:r>
              <a:rPr lang="en-US" altLang="ko-KR" sz="1400" dirty="0" smtClean="0">
                <a:latin typeface="Monaco" charset="0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Monaco" charset="0"/>
              </a:rPr>
              <a:t>String.format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"%s/v1/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contents?category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=%s"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altLang="ko-KR" sz="1400" dirty="0" err="1" smtClean="0">
                <a:solidFill>
                  <a:srgbClr val="0326CC"/>
                </a:solidFill>
                <a:latin typeface="Monaco" charset="0"/>
              </a:rPr>
              <a:t>serviceUrl</a:t>
            </a:r>
            <a:r>
              <a:rPr lang="en-US" altLang="ko-KR" sz="1400" dirty="0" smtClean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ko-KR" altLang="en-US" sz="1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sz="1400" dirty="0" smtClean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 smtClean="0">
                <a:solidFill>
                  <a:srgbClr val="000000"/>
                </a:solidFill>
                <a:latin typeface="Monaco" charset="0"/>
              </a:rPr>
              <a:t>),</a:t>
            </a:r>
            <a:r>
              <a:rPr lang="en-US" altLang="ko-KR" sz="1400" dirty="0" smtClean="0">
                <a:solidFill>
                  <a:srgbClr val="3933FF"/>
                </a:solidFill>
                <a:latin typeface="Monaco" charset="0"/>
              </a:rPr>
              <a:t> </a:t>
            </a:r>
            <a:r>
              <a:rPr lang="en-US" altLang="ko-KR" sz="1400" dirty="0" smtClean="0">
                <a:latin typeface="Monaco" charset="0"/>
              </a:rPr>
              <a:t>Content</a:t>
            </a:r>
            <a:r>
              <a:rPr lang="en-US" altLang="ko-KR" sz="1400" dirty="0">
                <a:latin typeface="Monaco" charset="0"/>
              </a:rPr>
              <a:t>[].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400" dirty="0">
                <a:latin typeface="Monaco" charset="0"/>
              </a:rPr>
              <a:t>));</a:t>
            </a:r>
          </a:p>
          <a:p>
            <a:r>
              <a:rPr lang="ko-KR" altLang="en-US" sz="1400" dirty="0" smtClean="0">
                <a:latin typeface="Monaco" charset="0"/>
              </a:rPr>
              <a:t>    </a:t>
            </a:r>
            <a:r>
              <a:rPr lang="en-US" altLang="ko-KR" sz="1400" dirty="0" smtClean="0">
                <a:latin typeface="Monaco" charset="0"/>
              </a:rPr>
              <a:t>}</a:t>
            </a: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}</a:t>
            </a:r>
            <a:endParaRPr lang="en-US" altLang="ko-KR" sz="1400" dirty="0">
              <a:effectLst/>
              <a:latin typeface="Monaco" charset="0"/>
            </a:endParaRPr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>
            <a:off x="4052900" y="2840677"/>
            <a:ext cx="1476164" cy="192279"/>
          </a:xfrm>
          <a:prstGeom prst="straightConnector1">
            <a:avLst/>
          </a:prstGeom>
          <a:ln w="4445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529064" y="2379012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u="sng" dirty="0" err="1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api</a:t>
            </a:r>
            <a:r>
              <a:rPr lang="pt-BR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:</a:t>
            </a:r>
          </a:p>
          <a:p>
            <a:r>
              <a:rPr lang="ko-KR" altLang="en-US" dirty="0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    </a:t>
            </a:r>
            <a:r>
              <a:rPr lang="pt-BR" altLang="ko-KR" dirty="0" err="1" smtClean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services</a:t>
            </a:r>
            <a:r>
              <a:rPr lang="pt-BR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:</a:t>
            </a:r>
          </a:p>
          <a:p>
            <a:r>
              <a:rPr lang="pt-BR" altLang="ko-KR" dirty="0">
                <a:latin typeface="Noto Sans" charset="0"/>
                <a:ea typeface="Noto Sans" charset="0"/>
                <a:cs typeface="Noto Sans" charset="0"/>
              </a:rPr>
              <a:t>   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    </a:t>
            </a:r>
            <a:r>
              <a:rPr lang="pt-BR" altLang="ko-KR" dirty="0" err="1" smtClean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url</a:t>
            </a:r>
            <a:r>
              <a:rPr lang="pt-BR" altLang="ko-KR" dirty="0">
                <a:solidFill>
                  <a:srgbClr val="00CE41"/>
                </a:solidFill>
                <a:latin typeface="Noto Sans" charset="0"/>
                <a:ea typeface="Noto Sans" charset="0"/>
                <a:cs typeface="Noto Sans" charset="0"/>
              </a:rPr>
              <a:t>:</a:t>
            </a:r>
            <a:r>
              <a:rPr lang="pt-BR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pt-BR" altLang="ko-KR" dirty="0" err="1">
                <a:latin typeface="Noto Sans" charset="0"/>
                <a:ea typeface="Noto Sans" charset="0"/>
                <a:cs typeface="Noto Sans" charset="0"/>
              </a:rPr>
              <a:t>http</a:t>
            </a:r>
            <a:r>
              <a:rPr lang="pt-BR" altLang="ko-KR" dirty="0">
                <a:latin typeface="Noto Sans" charset="0"/>
                <a:ea typeface="Noto Sans" charset="0"/>
                <a:cs typeface="Noto Sans" charset="0"/>
              </a:rPr>
              <a:t>://localhost:8090</a:t>
            </a:r>
            <a:endParaRPr lang="pt-BR" altLang="ko-KR" dirty="0">
              <a:effectLst/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RESTful API</a:t>
            </a:r>
            <a:r>
              <a:rPr lang="ko-KR" altLang="en-US" dirty="0"/>
              <a:t>를 통한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 </a:t>
            </a:r>
            <a:r>
              <a:rPr lang="ko-KR" altLang="en-US" dirty="0"/>
              <a:t>연동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err="1"/>
              <a:t>RestTemplate</a:t>
            </a:r>
            <a:r>
              <a:rPr kumimoji="1" lang="ko-KR" altLang="en-US" dirty="0"/>
              <a:t>을 이용해서 </a:t>
            </a:r>
            <a:r>
              <a:rPr kumimoji="1" lang="en-US" altLang="ko-KR" dirty="0"/>
              <a:t>Rest</a:t>
            </a:r>
            <a:r>
              <a:rPr kumimoji="1" lang="ko-KR" altLang="en-US" dirty="0"/>
              <a:t>를 호출할 수 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2208278"/>
            <a:ext cx="6973887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눈물 방울 77"/>
          <p:cNvSpPr/>
          <p:nvPr/>
        </p:nvSpPr>
        <p:spPr>
          <a:xfrm rot="8100000">
            <a:off x="6126999" y="2342681"/>
            <a:ext cx="2195976" cy="2195976"/>
          </a:xfrm>
          <a:prstGeom prst="teardrop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6" name="눈물 방울 55"/>
          <p:cNvSpPr/>
          <p:nvPr/>
        </p:nvSpPr>
        <p:spPr>
          <a:xfrm rot="8100000">
            <a:off x="4621522" y="2342681"/>
            <a:ext cx="2195976" cy="2195976"/>
          </a:xfrm>
          <a:prstGeom prst="teardrop">
            <a:avLst/>
          </a:prstGeom>
          <a:solidFill>
            <a:srgbClr val="D55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7" name="눈물 방울 56"/>
          <p:cNvSpPr/>
          <p:nvPr/>
        </p:nvSpPr>
        <p:spPr>
          <a:xfrm rot="8100000">
            <a:off x="3150784" y="2342681"/>
            <a:ext cx="2195976" cy="2195976"/>
          </a:xfrm>
          <a:prstGeom prst="teardrop">
            <a:avLst/>
          </a:prstGeom>
          <a:solidFill>
            <a:srgbClr val="E3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2138847" y="2758957"/>
            <a:ext cx="11938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 smtClean="0">
                <a:solidFill>
                  <a:srgbClr val="D04D6F"/>
                </a:solidFill>
                <a:latin typeface="Noto Sans CJK KR Bold" pitchFamily="34" charset="-127"/>
                <a:ea typeface="Noto Sans CJK KR Bold" pitchFamily="34" charset="-127"/>
              </a:rPr>
              <a:t>01</a:t>
            </a:r>
          </a:p>
          <a:p>
            <a:pPr algn="ctr">
              <a:defRPr/>
            </a:pPr>
            <a:r>
              <a:rPr lang="en-US" altLang="ko-KR" dirty="0" smtClean="0">
                <a:solidFill>
                  <a:srgbClr val="D04D6F"/>
                </a:solidFill>
                <a:latin typeface="Noto Sans CJK KR Bold" pitchFamily="34" charset="-127"/>
                <a:ea typeface="Noto Sans CJK KR Bold" pitchFamily="34" charset="-127"/>
              </a:rPr>
              <a:t>STEP</a:t>
            </a:r>
            <a:endParaRPr lang="ko-KR" altLang="ko-KR" dirty="0">
              <a:solidFill>
                <a:srgbClr val="D04D6F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3634272" y="2758957"/>
            <a:ext cx="11938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02</a:t>
            </a:r>
          </a:p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STEP</a:t>
            </a:r>
            <a:endParaRPr lang="ko-KR" altLang="ko-KR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5110647" y="2758957"/>
            <a:ext cx="11938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03</a:t>
            </a:r>
          </a:p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STEP</a:t>
            </a:r>
            <a:endParaRPr lang="ko-KR" altLang="ko-KR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1" name="Text Box 8"/>
          <p:cNvSpPr txBox="1">
            <a:spLocks noChangeArrowheads="1"/>
          </p:cNvSpPr>
          <p:nvPr/>
        </p:nvSpPr>
        <p:spPr bwMode="auto">
          <a:xfrm>
            <a:off x="6668002" y="2767266"/>
            <a:ext cx="119386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04</a:t>
            </a:r>
          </a:p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STEP</a:t>
            </a:r>
            <a:endParaRPr lang="ko-KR" altLang="ko-KR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2" name="TextBox 23"/>
          <p:cNvSpPr txBox="1"/>
          <p:nvPr/>
        </p:nvSpPr>
        <p:spPr>
          <a:xfrm>
            <a:off x="1972180" y="3881330"/>
            <a:ext cx="1500662" cy="2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 환경 구성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3" name="TextBox 24"/>
          <p:cNvSpPr txBox="1"/>
          <p:nvPr/>
        </p:nvSpPr>
        <p:spPr>
          <a:xfrm>
            <a:off x="3496180" y="3731482"/>
            <a:ext cx="15006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Awesome-media</a:t>
            </a:r>
          </a:p>
          <a:p>
            <a:pPr lvl="0" algn="ctr">
              <a:lnSpc>
                <a:spcPts val="12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Frontend</a:t>
            </a:r>
            <a:endParaRPr lang="en-US" altLang="ko-KR" sz="14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4" name="TextBox 25"/>
          <p:cNvSpPr txBox="1"/>
          <p:nvPr/>
        </p:nvSpPr>
        <p:spPr>
          <a:xfrm>
            <a:off x="4969380" y="3806598"/>
            <a:ext cx="1500662" cy="403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Awesome-media</a:t>
            </a:r>
          </a:p>
          <a:p>
            <a:pPr lvl="0" algn="ctr">
              <a:lnSpc>
                <a:spcPts val="12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Backend</a:t>
            </a:r>
            <a:endParaRPr lang="en-US" altLang="ko-KR" sz="14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65" name="TextBox 26"/>
          <p:cNvSpPr txBox="1"/>
          <p:nvPr/>
        </p:nvSpPr>
        <p:spPr>
          <a:xfrm>
            <a:off x="6514603" y="3806598"/>
            <a:ext cx="1500662" cy="5570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12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Application</a:t>
            </a:r>
            <a:r>
              <a:rPr lang="ko-KR" altLang="en-US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>
              <a:lnSpc>
                <a:spcPts val="1200"/>
              </a:lnSpc>
            </a:pPr>
            <a:endParaRPr lang="en-US" altLang="ko-KR" sz="1400" dirty="0" smtClean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lvl="0" algn="ctr">
              <a:lnSpc>
                <a:spcPts val="1200"/>
              </a:lnSpc>
            </a:pPr>
            <a:r>
              <a:rPr lang="ko-KR" altLang="en-US" sz="1400" dirty="0" smtClean="0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rPr>
              <a:t>완성</a:t>
            </a:r>
            <a:endParaRPr lang="en-US" altLang="ko-KR" sz="1400" dirty="0">
              <a:solidFill>
                <a:schemeClr val="bg1"/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611144" y="3523070"/>
            <a:ext cx="255227" cy="220023"/>
            <a:chOff x="-1227843" y="2285371"/>
            <a:chExt cx="574846" cy="495557"/>
          </a:xfrm>
          <a:solidFill>
            <a:srgbClr val="FFFFFF">
              <a:alpha val="20000"/>
            </a:srgbClr>
          </a:solidFill>
        </p:grpSpPr>
        <p:sp>
          <p:nvSpPr>
            <p:cNvPr id="67" name="이등변 삼각형 28"/>
            <p:cNvSpPr/>
            <p:nvPr/>
          </p:nvSpPr>
          <p:spPr>
            <a:xfrm>
              <a:off x="-1227843" y="2285371"/>
              <a:ext cx="574846" cy="49555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68" name="이등변 삼각형 29"/>
            <p:cNvSpPr/>
            <p:nvPr/>
          </p:nvSpPr>
          <p:spPr>
            <a:xfrm>
              <a:off x="-1116632" y="2285371"/>
              <a:ext cx="463635" cy="495557"/>
            </a:xfrm>
            <a:prstGeom prst="triangle">
              <a:avLst>
                <a:gd name="adj" fmla="val 39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608166" y="3523070"/>
            <a:ext cx="255227" cy="220023"/>
            <a:chOff x="717156" y="5783229"/>
            <a:chExt cx="255227" cy="220023"/>
          </a:xfrm>
          <a:solidFill>
            <a:srgbClr val="D04D6F"/>
          </a:solidFill>
        </p:grpSpPr>
        <p:sp>
          <p:nvSpPr>
            <p:cNvPr id="70" name="이등변 삼각형 31"/>
            <p:cNvSpPr/>
            <p:nvPr/>
          </p:nvSpPr>
          <p:spPr>
            <a:xfrm>
              <a:off x="717156" y="5783229"/>
              <a:ext cx="255227" cy="22002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04D6F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71" name="이등변 삼각형 32"/>
            <p:cNvSpPr/>
            <p:nvPr/>
          </p:nvSpPr>
          <p:spPr>
            <a:xfrm>
              <a:off x="766533" y="5783229"/>
              <a:ext cx="205850" cy="220023"/>
            </a:xfrm>
            <a:prstGeom prst="triangle">
              <a:avLst>
                <a:gd name="adj" fmla="val 39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04D6F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137321" y="3535430"/>
            <a:ext cx="255227" cy="220023"/>
            <a:chOff x="5917806" y="2363754"/>
            <a:chExt cx="255227" cy="220023"/>
          </a:xfrm>
          <a:solidFill>
            <a:srgbClr val="FFFFFF">
              <a:alpha val="20000"/>
            </a:srgbClr>
          </a:solidFill>
        </p:grpSpPr>
        <p:sp>
          <p:nvSpPr>
            <p:cNvPr id="73" name="이등변 삼각형 34"/>
            <p:cNvSpPr/>
            <p:nvPr/>
          </p:nvSpPr>
          <p:spPr>
            <a:xfrm>
              <a:off x="5917806" y="2363754"/>
              <a:ext cx="255227" cy="22002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74" name="이등변 삼각형 35"/>
            <p:cNvSpPr/>
            <p:nvPr/>
          </p:nvSpPr>
          <p:spPr>
            <a:xfrm>
              <a:off x="5967183" y="2363754"/>
              <a:ext cx="205850" cy="220023"/>
            </a:xfrm>
            <a:prstGeom prst="triangle">
              <a:avLst>
                <a:gd name="adj" fmla="val 39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109655" y="3523070"/>
            <a:ext cx="255227" cy="220023"/>
            <a:chOff x="-1227843" y="2285371"/>
            <a:chExt cx="574846" cy="495557"/>
          </a:xfrm>
          <a:solidFill>
            <a:srgbClr val="FFFFFF">
              <a:alpha val="20000"/>
            </a:srgbClr>
          </a:solidFill>
        </p:grpSpPr>
        <p:sp>
          <p:nvSpPr>
            <p:cNvPr id="76" name="이등변 삼각형 37"/>
            <p:cNvSpPr/>
            <p:nvPr/>
          </p:nvSpPr>
          <p:spPr>
            <a:xfrm>
              <a:off x="-1227843" y="2285371"/>
              <a:ext cx="574846" cy="49555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  <p:sp>
          <p:nvSpPr>
            <p:cNvPr id="77" name="이등변 삼각형 38"/>
            <p:cNvSpPr/>
            <p:nvPr/>
          </p:nvSpPr>
          <p:spPr>
            <a:xfrm>
              <a:off x="-1116632" y="2285371"/>
              <a:ext cx="463635" cy="495557"/>
            </a:xfrm>
            <a:prstGeom prst="triangle">
              <a:avLst>
                <a:gd name="adj" fmla="val 39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48" name="타원 47"/>
          <p:cNvSpPr/>
          <p:nvPr/>
        </p:nvSpPr>
        <p:spPr>
          <a:xfrm>
            <a:off x="2482346" y="5489072"/>
            <a:ext cx="568220" cy="5682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526502" y="5533228"/>
            <a:ext cx="479910" cy="47990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462420" y="5489072"/>
            <a:ext cx="568220" cy="568220"/>
          </a:xfrm>
          <a:prstGeom prst="ellipse">
            <a:avLst/>
          </a:prstGeom>
          <a:solidFill>
            <a:srgbClr val="D55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506575" y="5533228"/>
            <a:ext cx="479910" cy="479908"/>
          </a:xfrm>
          <a:prstGeom prst="ellipse">
            <a:avLst/>
          </a:prstGeom>
          <a:solidFill>
            <a:srgbClr val="D55E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972383" y="5489072"/>
            <a:ext cx="568220" cy="568220"/>
          </a:xfrm>
          <a:prstGeom prst="ellipse">
            <a:avLst/>
          </a:prstGeom>
          <a:solidFill>
            <a:srgbClr val="E38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016539" y="5533228"/>
            <a:ext cx="479910" cy="479908"/>
          </a:xfrm>
          <a:prstGeom prst="ellipse">
            <a:avLst/>
          </a:prstGeom>
          <a:solidFill>
            <a:srgbClr val="E3829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6952456" y="5489072"/>
            <a:ext cx="568220" cy="568220"/>
          </a:xfrm>
          <a:prstGeom prst="ellipse">
            <a:avLst/>
          </a:prstGeom>
          <a:solidFill>
            <a:srgbClr val="D04D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6996611" y="5533228"/>
            <a:ext cx="479910" cy="479908"/>
          </a:xfrm>
          <a:prstGeom prst="ellipse">
            <a:avLst/>
          </a:prstGeom>
          <a:solidFill>
            <a:srgbClr val="D04D6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99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RESTful API</a:t>
            </a:r>
            <a:r>
              <a:rPr lang="ko-KR" altLang="en-US" dirty="0"/>
              <a:t>를 통한 </a:t>
            </a:r>
            <a:r>
              <a:rPr lang="en-US" altLang="ko-KR" dirty="0"/>
              <a:t>Frontend</a:t>
            </a:r>
            <a:r>
              <a:rPr lang="ko-KR" altLang="en-US" dirty="0"/>
              <a:t>와 </a:t>
            </a:r>
            <a:r>
              <a:rPr lang="en-US" altLang="ko-KR" dirty="0"/>
              <a:t>Backend </a:t>
            </a:r>
            <a:r>
              <a:rPr lang="ko-KR" altLang="en-US" dirty="0"/>
              <a:t>연동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err="1" smtClean="0"/>
              <a:t>ContentsService</a:t>
            </a:r>
            <a:r>
              <a:rPr kumimoji="1" lang="ko-KR" altLang="en-US" dirty="0" smtClean="0"/>
              <a:t>를 사용하기 위한 </a:t>
            </a:r>
            <a:r>
              <a:rPr kumimoji="1" lang="en-US" altLang="ko-KR" dirty="0" err="1" smtClean="0"/>
              <a:t>RestController</a:t>
            </a:r>
            <a:r>
              <a:rPr kumimoji="1" lang="ko-KR" altLang="en-US" dirty="0" smtClean="0"/>
              <a:t>를 작성합니다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ContentsController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44488" y="1774405"/>
            <a:ext cx="93970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RestController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RequestMapping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"/v1"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public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>
                <a:solidFill>
                  <a:srgbClr val="931A68"/>
                </a:solidFill>
                <a:latin typeface="Monaco" charset="0"/>
              </a:rPr>
              <a:t>class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ContentsController</a:t>
            </a:r>
            <a:r>
              <a:rPr lang="en-US" altLang="ko-KR" sz="1400" dirty="0">
                <a:latin typeface="Monaco" charset="0"/>
              </a:rPr>
              <a:t> {</a:t>
            </a:r>
          </a:p>
          <a:p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  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Autowired</a:t>
            </a:r>
            <a:endParaRPr lang="en-US" altLang="ko-KR" sz="1400" dirty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private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ContentsService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contentsService</a:t>
            </a:r>
            <a:r>
              <a:rPr lang="en-US" altLang="ko-KR" sz="1400" dirty="0">
                <a:latin typeface="Monaco" charset="0"/>
              </a:rPr>
              <a:t>;</a:t>
            </a:r>
          </a:p>
          <a:p>
            <a:endParaRPr lang="en-US" altLang="ko-KR" sz="1400" dirty="0" smtClean="0">
              <a:solidFill>
                <a:srgbClr val="777777"/>
              </a:solidFill>
              <a:latin typeface="Monaco" charset="0"/>
            </a:endParaRPr>
          </a:p>
          <a:p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 </a:t>
            </a:r>
            <a:r>
              <a:rPr lang="en-US" altLang="ko-KR" sz="1400" dirty="0" smtClean="0">
                <a:solidFill>
                  <a:srgbClr val="777777"/>
                </a:solidFill>
                <a:latin typeface="Monaco" charset="0"/>
              </a:rPr>
              <a:t> 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RequestMapping</a:t>
            </a:r>
            <a:r>
              <a:rPr lang="en-US" altLang="ko-KR" sz="1400" dirty="0">
                <a:latin typeface="Monaco" charset="0"/>
              </a:rPr>
              <a:t>(path=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"/contents"</a:t>
            </a:r>
            <a:r>
              <a:rPr lang="en-US" altLang="ko-KR" sz="1400" dirty="0">
                <a:latin typeface="Monaco" charset="0"/>
              </a:rPr>
              <a:t>, method = </a:t>
            </a:r>
            <a:r>
              <a:rPr lang="en-US" altLang="ko-KR" sz="1400" dirty="0" err="1">
                <a:latin typeface="Monaco" charset="0"/>
              </a:rPr>
              <a:t>RequestMethod.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GET</a:t>
            </a:r>
            <a:r>
              <a:rPr lang="en-US" altLang="ko-KR" sz="1400" dirty="0">
                <a:latin typeface="Monaco" charset="0"/>
              </a:rPr>
              <a:t>, name=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 err="1">
                <a:solidFill>
                  <a:srgbClr val="3933FF"/>
                </a:solidFill>
                <a:latin typeface="Monaco" charset="0"/>
              </a:rPr>
              <a:t>getContents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</a:t>
            </a:r>
            <a:r>
              <a:rPr lang="en-US" altLang="ko-KR" sz="1400" dirty="0">
                <a:latin typeface="Monaco" charset="0"/>
              </a:rPr>
              <a:t>)</a:t>
            </a: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public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>
                <a:latin typeface="Monaco" charset="0"/>
              </a:rPr>
              <a:t>List&lt;Content&gt; </a:t>
            </a:r>
            <a:r>
              <a:rPr lang="en-US" altLang="ko-KR" sz="1400" dirty="0" err="1">
                <a:latin typeface="Monaco" charset="0"/>
              </a:rPr>
              <a:t>getContents</a:t>
            </a:r>
            <a:r>
              <a:rPr lang="en-US" altLang="ko-KR" sz="1400" dirty="0"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777777"/>
                </a:solidFill>
                <a:latin typeface="Monaco" charset="0"/>
              </a:rPr>
              <a:t>@</a:t>
            </a:r>
            <a:r>
              <a:rPr lang="en-US" altLang="ko-KR" sz="1400" dirty="0" err="1">
                <a:solidFill>
                  <a:srgbClr val="777777"/>
                </a:solidFill>
                <a:latin typeface="Monaco" charset="0"/>
              </a:rPr>
              <a:t>RequestParam</a:t>
            </a:r>
            <a:r>
              <a:rPr lang="en-US" altLang="ko-KR" sz="1400" dirty="0">
                <a:latin typeface="Monaco" charset="0"/>
              </a:rPr>
              <a:t>(value = </a:t>
            </a:r>
            <a:r>
              <a:rPr lang="en-US" altLang="ko-KR" sz="1400" dirty="0">
                <a:solidFill>
                  <a:srgbClr val="3933FF"/>
                </a:solidFill>
                <a:latin typeface="Monaco" charset="0"/>
              </a:rPr>
              <a:t>"category"</a:t>
            </a:r>
            <a:r>
              <a:rPr lang="en-US" altLang="ko-KR" sz="1400" dirty="0">
                <a:latin typeface="Monaco" charset="0"/>
              </a:rPr>
              <a:t>) String 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 smtClean="0">
                <a:latin typeface="Monaco" charset="0"/>
              </a:rPr>
              <a:t>){</a:t>
            </a: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 smtClean="0">
                <a:solidFill>
                  <a:srgbClr val="931A68"/>
                </a:solidFill>
                <a:latin typeface="Monaco" charset="0"/>
              </a:rPr>
              <a:t>     return</a:t>
            </a:r>
            <a:r>
              <a:rPr lang="en-US" altLang="ko-KR" sz="1400" dirty="0" smtClean="0">
                <a:latin typeface="Monaco" charset="0"/>
              </a:rPr>
              <a:t> </a:t>
            </a:r>
            <a:r>
              <a:rPr lang="en-US" altLang="ko-KR" sz="1400" dirty="0" err="1">
                <a:solidFill>
                  <a:srgbClr val="0326CC"/>
                </a:solidFill>
                <a:latin typeface="Monaco" charset="0"/>
              </a:rPr>
              <a:t>contentsService</a:t>
            </a:r>
            <a:r>
              <a:rPr lang="en-US" altLang="ko-KR" sz="1400" dirty="0" err="1">
                <a:latin typeface="Monaco" charset="0"/>
              </a:rPr>
              <a:t>.getContentsByCategory</a:t>
            </a:r>
            <a:r>
              <a:rPr lang="en-US" altLang="ko-KR" sz="1400" dirty="0">
                <a:latin typeface="Monaco" charset="0"/>
              </a:rPr>
              <a:t>(</a:t>
            </a:r>
            <a:r>
              <a:rPr lang="en-US" altLang="ko-KR" sz="1400" dirty="0">
                <a:solidFill>
                  <a:srgbClr val="7E504F"/>
                </a:solidFill>
                <a:latin typeface="Monaco" charset="0"/>
              </a:rPr>
              <a:t>category</a:t>
            </a:r>
            <a:r>
              <a:rPr lang="en-US" altLang="ko-KR" sz="1400" dirty="0">
                <a:latin typeface="Monaco" charset="0"/>
              </a:rPr>
              <a:t>);</a:t>
            </a:r>
          </a:p>
          <a:p>
            <a:r>
              <a:rPr lang="en-US" altLang="ko-KR" sz="1400" dirty="0" smtClean="0">
                <a:latin typeface="Monaco" charset="0"/>
              </a:rPr>
              <a:t>  }</a:t>
            </a: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}</a:t>
            </a:r>
            <a:endParaRPr lang="en-US" altLang="ko-KR" sz="1400" dirty="0"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3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Application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Application</a:t>
            </a:r>
            <a:r>
              <a:rPr kumimoji="1" lang="ko-KR" altLang="en-US" dirty="0" smtClean="0"/>
              <a:t>이 완성됐습니다</a:t>
            </a:r>
            <a:r>
              <a:rPr kumimoji="1" lang="en-US" altLang="ko-KR" dirty="0" smtClean="0"/>
              <a:t>!</a:t>
            </a:r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5" y="1539674"/>
            <a:ext cx="8573034" cy="47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0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164468" y="531904"/>
            <a:ext cx="7107832" cy="416832"/>
          </a:xfrm>
        </p:spPr>
        <p:txBody>
          <a:bodyPr/>
          <a:lstStyle/>
          <a:p>
            <a:r>
              <a:rPr lang="en-US" altLang="ko-KR" dirty="0" smtClean="0"/>
              <a:t>PART 02 Deploying to the Cloud(Container)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916832"/>
            <a:ext cx="8609856" cy="34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Ready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02</a:t>
            </a:r>
            <a:r>
              <a:rPr lang="ko-KR" altLang="en-US" dirty="0" smtClean="0"/>
              <a:t> </a:t>
            </a:r>
            <a:r>
              <a:rPr lang="en-US" altLang="ko-KR" dirty="0" smtClean="0"/>
              <a:t>Deploying to the Cloud(Container)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err="1" smtClean="0"/>
              <a:t>CaaS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환경으로의 애플리케이션 배포를 준비합니다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60512" y="2060848"/>
            <a:ext cx="774086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Infra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환경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(Kubernetes, Backing Service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등등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..)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이 갖추어 졌는가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Application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이 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12 Factors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를 만족하는가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외부 연동서비스는 어떤 것들이 있는가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배포 이미지는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(JDK,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버전 등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) </a:t>
            </a:r>
            <a:r>
              <a:rPr lang="ko-KR" altLang="en-US" dirty="0">
                <a:latin typeface="Noto Sans" charset="0"/>
                <a:ea typeface="Noto Sans" charset="0"/>
                <a:cs typeface="Noto Sans" charset="0"/>
              </a:rPr>
              <a:t>어떤 것을 선택할 것인가</a:t>
            </a:r>
            <a:r>
              <a:rPr lang="en-US" altLang="ko-KR" dirty="0">
                <a:latin typeface="Noto Sans" charset="0"/>
                <a:ea typeface="Noto Sans" charset="0"/>
                <a:cs typeface="Noto Sans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0973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설정 분리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02</a:t>
            </a:r>
            <a:r>
              <a:rPr lang="ko-KR" altLang="en-US" dirty="0"/>
              <a:t> </a:t>
            </a:r>
            <a:r>
              <a:rPr lang="en-US" altLang="ko-KR" dirty="0"/>
              <a:t>Deploying to the Cloud(Container)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err="1"/>
              <a:t>application.yml</a:t>
            </a:r>
            <a:r>
              <a:rPr kumimoji="1" lang="ko-KR" altLang="en-US" dirty="0"/>
              <a:t>을 배포환경 별로 다음과 같이 추가합니다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Shape 445"/>
          <p:cNvSpPr/>
          <p:nvPr/>
        </p:nvSpPr>
        <p:spPr>
          <a:xfrm>
            <a:off x="704528" y="1975425"/>
            <a:ext cx="8392332" cy="225702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80339" marR="331470" defTabSz="457200">
              <a:spcBef>
                <a:spcPts val="0"/>
              </a:spcBef>
              <a:tabLst>
                <a:tab pos="444500" algn="l"/>
                <a:tab pos="7620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7620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main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java</a:t>
            </a: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resource</a:t>
            </a: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1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application-</a:t>
            </a:r>
            <a:r>
              <a:rPr lang="en-US" b="1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k8s</a:t>
            </a:r>
            <a:r>
              <a:rPr b="1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.yml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application-default.yml</a:t>
            </a:r>
          </a:p>
          <a:p>
            <a:pPr marL="180339" marR="331470" indent="133350" defTabSz="457200">
              <a:spcBef>
                <a:spcPts val="0"/>
              </a:spcBef>
              <a:tabLst>
                <a:tab pos="444500" algn="l"/>
                <a:tab pos="647700" algn="l"/>
                <a:tab pos="1054100" algn="l"/>
                <a:tab pos="1346200" algn="l"/>
                <a:tab pos="1638300" algn="l"/>
              </a:tabLst>
              <a:defRPr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 </a:t>
            </a:r>
            <a:r>
              <a:rPr b="1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application.yml</a:t>
            </a:r>
            <a:endParaRPr b="1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Shape 446"/>
          <p:cNvSpPr/>
          <p:nvPr/>
        </p:nvSpPr>
        <p:spPr>
          <a:xfrm>
            <a:off x="1723938" y="3230651"/>
            <a:ext cx="4158514" cy="1001802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19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설정분리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02</a:t>
            </a:r>
            <a:r>
              <a:rPr lang="ko-KR" altLang="en-US" dirty="0"/>
              <a:t> </a:t>
            </a:r>
            <a:r>
              <a:rPr lang="en-US" altLang="ko-KR" dirty="0"/>
              <a:t>Deploying to the Cloud(Container)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ko-KR" altLang="en-US" dirty="0"/>
              <a:t>배포 환경별 적용된 설정은 다음과 같습니다</a:t>
            </a:r>
            <a:r>
              <a:rPr kumimoji="1" lang="en-US" altLang="ko-KR" dirty="0"/>
              <a:t>.</a:t>
            </a:r>
          </a:p>
        </p:txBody>
      </p:sp>
      <p:graphicFrame>
        <p:nvGraphicFramePr>
          <p:cNvPr id="7" name="Table 492"/>
          <p:cNvGraphicFramePr/>
          <p:nvPr>
            <p:extLst>
              <p:ext uri="{D42A27DB-BD31-4B8C-83A1-F6EECF244321}">
                <p14:modId xmlns:p14="http://schemas.microsoft.com/office/powerpoint/2010/main" val="54243135"/>
              </p:ext>
            </p:extLst>
          </p:nvPr>
        </p:nvGraphicFramePr>
        <p:xfrm>
          <a:off x="1556209" y="2388068"/>
          <a:ext cx="6696744" cy="2213196"/>
        </p:xfrm>
        <a:graphic>
          <a:graphicData uri="http://schemas.openxmlformats.org/drawingml/2006/table">
            <a:tbl>
              <a:tblPr firstRow="1" bandRow="1"/>
              <a:tblGrid>
                <a:gridCol w="2091879"/>
                <a:gridCol w="2275562"/>
                <a:gridCol w="2329303"/>
              </a:tblGrid>
              <a:tr h="553299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Configuration</a:t>
                      </a:r>
                      <a:endParaRPr sz="1200" b="1" dirty="0">
                        <a:solidFill>
                          <a:srgbClr val="FFFFFF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default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k8s</a:t>
                      </a:r>
                      <a:endParaRPr sz="1200" b="1" dirty="0">
                        <a:solidFill>
                          <a:srgbClr val="FFFFFF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</a:tr>
              <a:tr h="553299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application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O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O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  <a:tr h="553299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application-</a:t>
                      </a:r>
                      <a:r>
                        <a:rPr lang="en-US" sz="12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k8s</a:t>
                      </a:r>
                      <a:endParaRPr sz="12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O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</a:tr>
              <a:tr h="553299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application-default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O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설정분리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02</a:t>
            </a:r>
            <a:r>
              <a:rPr lang="ko-KR" altLang="en-US" dirty="0"/>
              <a:t> </a:t>
            </a:r>
            <a:r>
              <a:rPr lang="en-US" altLang="ko-KR" dirty="0"/>
              <a:t>Deploying to the Cloud(Container)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Frontend </a:t>
            </a:r>
            <a:r>
              <a:rPr kumimoji="1" lang="ko-KR" altLang="en-US" dirty="0" smtClean="0"/>
              <a:t>설정 분리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07680" y="2489752"/>
            <a:ext cx="44893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api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bff</a:t>
            </a:r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 /</a:t>
            </a:r>
          </a:p>
          <a:p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services:</a:t>
            </a:r>
          </a:p>
          <a:p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url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http://localhost:8090</a:t>
            </a:r>
            <a:r>
              <a:rPr lang="pl-PL" altLang="ko-KR" sz="1400" dirty="0">
                <a:latin typeface="Monaco" charset="0"/>
                <a:ea typeface="Monaco" charset="0"/>
                <a:cs typeface="Monaco" charset="0"/>
              </a:rPr>
              <a:t>    </a:t>
            </a:r>
            <a:endParaRPr lang="pl-PL" altLang="ko-KR" sz="1400" dirty="0">
              <a:effectLst/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2940" y="2476634"/>
            <a:ext cx="515673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api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bff</a:t>
            </a:r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 /</a:t>
            </a:r>
          </a:p>
          <a:p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services:</a:t>
            </a:r>
          </a:p>
          <a:p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altLang="ko-KR" sz="1400" dirty="0" err="1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url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altLang="ko-KR" sz="1400" dirty="0">
                <a:latin typeface="Monaco" charset="0"/>
                <a:ea typeface="Monaco" charset="0"/>
                <a:cs typeface="Monaco" charset="0"/>
              </a:rPr>
              <a:t>http</a:t>
            </a:r>
            <a:r>
              <a:rPr lang="en-US" altLang="ko-KR" sz="1400" dirty="0" smtClean="0">
                <a:latin typeface="Monaco" charset="0"/>
                <a:ea typeface="Monaco" charset="0"/>
                <a:cs typeface="Monaco" charset="0"/>
              </a:rPr>
              <a:t>://awesome-media-backend-service:8090</a:t>
            </a:r>
            <a:r>
              <a:rPr lang="pl-PL" altLang="ko-KR" sz="1400" dirty="0">
                <a:latin typeface="Monaco" charset="0"/>
                <a:ea typeface="Monaco" charset="0"/>
                <a:cs typeface="Monaco" charset="0"/>
              </a:rPr>
              <a:t>    </a:t>
            </a:r>
          </a:p>
          <a:p>
            <a:endParaRPr lang="en-US" altLang="ko-KR" sz="1400" dirty="0">
              <a:effectLst/>
              <a:latin typeface="Monaco" charset="0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4376936" y="1556792"/>
            <a:ext cx="0" cy="471652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48544" y="2033848"/>
            <a:ext cx="30347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application-</a:t>
            </a:r>
            <a:r>
              <a:rPr lang="en-US" altLang="ko-KR" b="1" dirty="0" err="1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default.yml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29750" y="2033848"/>
            <a:ext cx="30347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application-k8s.yml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01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설정분리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02</a:t>
            </a:r>
            <a:r>
              <a:rPr lang="ko-KR" altLang="en-US" dirty="0"/>
              <a:t> </a:t>
            </a:r>
            <a:r>
              <a:rPr lang="en-US" altLang="ko-KR" dirty="0"/>
              <a:t>Deploying to the Cloud(Container)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Backend </a:t>
            </a:r>
            <a:r>
              <a:rPr kumimoji="1" lang="ko-KR" altLang="en-US" dirty="0"/>
              <a:t>설정 분리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70114" y="2475761"/>
            <a:ext cx="4953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spring: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application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pl-PL" altLang="ko-KR" sz="1400" dirty="0"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name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latin typeface="Monaco" charset="0"/>
              </a:rPr>
              <a:t> </a:t>
            </a:r>
            <a:r>
              <a:rPr lang="pl-PL" altLang="ko-KR" sz="1400" dirty="0" err="1">
                <a:latin typeface="Monaco" charset="0"/>
              </a:rPr>
              <a:t>awesome</a:t>
            </a:r>
            <a:r>
              <a:rPr lang="pl-PL" altLang="ko-KR" sz="1400" dirty="0">
                <a:latin typeface="Monaco" charset="0"/>
              </a:rPr>
              <a:t>-media-</a:t>
            </a:r>
            <a:r>
              <a:rPr lang="pl-PL" altLang="ko-KR" sz="1400" dirty="0" err="1">
                <a:latin typeface="Monaco" charset="0"/>
              </a:rPr>
              <a:t>localhost</a:t>
            </a:r>
            <a:endParaRPr lang="pl-PL" altLang="ko-KR" sz="1400" dirty="0">
              <a:latin typeface="Monaco" charset="0"/>
            </a:endParaRP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datasource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initialize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pl-PL" altLang="ko-KR" sz="1400" dirty="0" err="1">
                <a:solidFill>
                  <a:srgbClr val="005F03"/>
                </a:solidFill>
                <a:latin typeface="Monaco" charset="0"/>
              </a:rPr>
              <a:t>true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platform: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 h2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url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latin typeface="Monaco" charset="0"/>
              </a:rPr>
              <a:t> jdbc:h2:mem:mediadb;</a:t>
            </a: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username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pl-PL" altLang="ko-KR" sz="1400" dirty="0" err="1">
                <a:solidFill>
                  <a:srgbClr val="000000"/>
                </a:solidFill>
                <a:latin typeface="Monaco" charset="0"/>
              </a:rPr>
              <a:t>sa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password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pl-PL" altLang="ko-KR" sz="1400" dirty="0" err="1">
                <a:solidFill>
                  <a:srgbClr val="005F03"/>
                </a:solidFill>
                <a:latin typeface="Monaco" charset="0"/>
              </a:rPr>
              <a:t>null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h2:</a:t>
            </a: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console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      </a:t>
            </a:r>
            <a:r>
              <a:rPr lang="pl-PL" altLang="ko-KR" sz="1400" dirty="0" err="1">
                <a:solidFill>
                  <a:srgbClr val="00CE41"/>
                </a:solidFill>
                <a:latin typeface="Monaco" charset="0"/>
              </a:rPr>
              <a:t>enabled</a:t>
            </a:r>
            <a:r>
              <a:rPr lang="pl-PL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pl-PL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pl-PL" altLang="ko-KR" sz="1400" dirty="0" err="1">
                <a:solidFill>
                  <a:srgbClr val="005F03"/>
                </a:solidFill>
                <a:latin typeface="Monaco" charset="0"/>
              </a:rPr>
              <a:t>true</a:t>
            </a:r>
            <a:endParaRPr lang="pl-PL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pl-PL" altLang="ko-KR" sz="1400" dirty="0">
                <a:latin typeface="Monaco" charset="0"/>
              </a:rPr>
              <a:t>    </a:t>
            </a:r>
            <a:endParaRPr lang="pl-PL" altLang="ko-KR" sz="1400" dirty="0">
              <a:effectLst/>
              <a:latin typeface="Monaco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16677" y="2475761"/>
            <a:ext cx="4953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spring: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application:</a:t>
            </a: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name:</a:t>
            </a:r>
            <a:r>
              <a:rPr lang="en-US" altLang="ko-KR" sz="1400" dirty="0">
                <a:latin typeface="Monaco" charset="0"/>
              </a:rPr>
              <a:t> awesome-media-k8s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altLang="ko-KR" sz="1400" dirty="0" err="1">
                <a:solidFill>
                  <a:srgbClr val="00CE41"/>
                </a:solidFill>
                <a:latin typeface="Monaco" charset="0"/>
              </a:rPr>
              <a:t>datasource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initialize:</a:t>
            </a:r>
            <a:r>
              <a:rPr lang="en-US" altLang="ko-KR" sz="1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sz="1400" dirty="0">
                <a:solidFill>
                  <a:srgbClr val="005F03"/>
                </a:solidFill>
                <a:latin typeface="Monaco" charset="0"/>
              </a:rPr>
              <a:t>true</a:t>
            </a:r>
            <a:endParaRPr lang="en-US" altLang="ko-KR" sz="1400" dirty="0">
              <a:solidFill>
                <a:srgbClr val="00CE41"/>
              </a:solidFill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platform: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mysql</a:t>
            </a:r>
            <a:endParaRPr lang="en-US" altLang="ko-KR" sz="1400" dirty="0">
              <a:latin typeface="Monaco" charset="0"/>
            </a:endParaRP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 err="1">
                <a:solidFill>
                  <a:srgbClr val="00CE41"/>
                </a:solidFill>
                <a:latin typeface="Monaco" charset="0"/>
              </a:rPr>
              <a:t>url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:</a:t>
            </a:r>
            <a:r>
              <a:rPr lang="en-US" altLang="ko-KR" sz="1400" dirty="0">
                <a:latin typeface="Monaco" charset="0"/>
              </a:rPr>
              <a:t> </a:t>
            </a:r>
            <a:r>
              <a:rPr lang="en-US" altLang="ko-KR" sz="1400" dirty="0" err="1">
                <a:latin typeface="Monaco" charset="0"/>
              </a:rPr>
              <a:t>jdbc:mysql</a:t>
            </a:r>
            <a:r>
              <a:rPr lang="en-US" altLang="ko-KR" sz="1400" dirty="0">
                <a:latin typeface="Monaco" charset="0"/>
              </a:rPr>
              <a:t>://${AWESOME_MEDIA_DB_SERVICE_HOST}:${AWESOME_MEDIA_DB_SERVICE_PORT}/${MYSQL_DATABASE}</a:t>
            </a: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username:</a:t>
            </a:r>
            <a:r>
              <a:rPr lang="en-US" altLang="ko-KR" sz="1400" dirty="0">
                <a:latin typeface="Monaco" charset="0"/>
              </a:rPr>
              <a:t> ${MYSQL_USER}</a:t>
            </a:r>
          </a:p>
          <a:p>
            <a:r>
              <a:rPr lang="en-US" altLang="ko-KR" sz="1400" dirty="0">
                <a:latin typeface="Monaco" charset="0"/>
              </a:rPr>
              <a:t>    </a:t>
            </a:r>
            <a:r>
              <a:rPr lang="en-US" altLang="ko-KR" sz="1400" dirty="0">
                <a:solidFill>
                  <a:srgbClr val="00CE41"/>
                </a:solidFill>
                <a:latin typeface="Monaco" charset="0"/>
              </a:rPr>
              <a:t>password:</a:t>
            </a:r>
            <a:r>
              <a:rPr lang="en-US" altLang="ko-KR" sz="1400" dirty="0">
                <a:latin typeface="Monaco" charset="0"/>
              </a:rPr>
              <a:t> ${MYSQL_PASSWORD}</a:t>
            </a:r>
            <a:endParaRPr lang="en-US" altLang="ko-KR" sz="1400" dirty="0">
              <a:effectLst/>
              <a:latin typeface="Monaco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8544" y="2033848"/>
            <a:ext cx="30347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application-</a:t>
            </a:r>
            <a:r>
              <a:rPr lang="en-US" altLang="ko-KR" b="1" dirty="0" err="1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default.yml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29750" y="2033848"/>
            <a:ext cx="30347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0000"/>
                </a:solidFill>
                <a:latin typeface="Noto Sans" charset="0"/>
                <a:ea typeface="Noto Sans" charset="0"/>
                <a:cs typeface="Noto Sans" charset="0"/>
              </a:rPr>
              <a:t>application-k8s.yml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4376936" y="1556792"/>
            <a:ext cx="0" cy="471652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2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Maven Build(jar Packaging)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02</a:t>
            </a:r>
            <a:r>
              <a:rPr lang="ko-KR" altLang="en-US" dirty="0"/>
              <a:t> </a:t>
            </a:r>
            <a:r>
              <a:rPr lang="en-US" altLang="ko-KR" dirty="0"/>
              <a:t>Deploying to the Cloud(Container)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/>
              <a:t>Maven</a:t>
            </a:r>
            <a:r>
              <a:rPr kumimoji="1" lang="ko-KR" altLang="en-US" dirty="0"/>
              <a:t>을 통해서 애플리케이션을 패키징합니다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패키징된 결과는 </a:t>
            </a:r>
            <a:r>
              <a:rPr kumimoji="1" lang="en-US" altLang="ko-KR" dirty="0"/>
              <a:t>/target </a:t>
            </a:r>
            <a:r>
              <a:rPr kumimoji="1" lang="ko-KR" altLang="en-US" dirty="0"/>
              <a:t>폴더에서 확인하실 수 있습니다</a:t>
            </a:r>
            <a:r>
              <a:rPr kumimoji="1"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64" y="2484281"/>
            <a:ext cx="3898643" cy="2232287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348880"/>
            <a:ext cx="4497490" cy="250309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1" name="Shape 446"/>
          <p:cNvSpPr/>
          <p:nvPr/>
        </p:nvSpPr>
        <p:spPr>
          <a:xfrm>
            <a:off x="5601072" y="2564904"/>
            <a:ext cx="900100" cy="216024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Shape 446"/>
          <p:cNvSpPr/>
          <p:nvPr/>
        </p:nvSpPr>
        <p:spPr>
          <a:xfrm>
            <a:off x="5997116" y="3645024"/>
            <a:ext cx="2964682" cy="180021"/>
          </a:xfrm>
          <a:prstGeom prst="rect">
            <a:avLst/>
          </a:prstGeom>
          <a:ln w="25400">
            <a:solidFill>
              <a:srgbClr val="E42832"/>
            </a:solidFill>
          </a:ln>
        </p:spPr>
        <p:txBody>
          <a:bodyPr lIns="50800" tIns="50800" rIns="50800" bIns="5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431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1064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801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개발환경 구성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dirty="0" smtClean="0"/>
              <a:t>개발환경을 구축 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graphicFrame>
        <p:nvGraphicFramePr>
          <p:cNvPr id="20" name="Table 129"/>
          <p:cNvGraphicFramePr/>
          <p:nvPr>
            <p:extLst>
              <p:ext uri="{D42A27DB-BD31-4B8C-83A1-F6EECF244321}">
                <p14:modId xmlns:p14="http://schemas.microsoft.com/office/powerpoint/2010/main" val="339901226"/>
              </p:ext>
            </p:extLst>
          </p:nvPr>
        </p:nvGraphicFramePr>
        <p:xfrm>
          <a:off x="776536" y="2349711"/>
          <a:ext cx="7569296" cy="1048400"/>
        </p:xfrm>
        <a:graphic>
          <a:graphicData uri="http://schemas.openxmlformats.org/drawingml/2006/table">
            <a:tbl>
              <a:tblPr firstRow="1" bandRow="1"/>
              <a:tblGrid>
                <a:gridCol w="1892324"/>
                <a:gridCol w="1892324"/>
                <a:gridCol w="1892324"/>
                <a:gridCol w="1892324"/>
              </a:tblGrid>
              <a:tr h="524200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Servlet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Java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Apache Maven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</a:tr>
              <a:tr h="524200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Tomcat </a:t>
                      </a:r>
                      <a:r>
                        <a:rPr sz="14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8</a:t>
                      </a:r>
                      <a:r>
                        <a:rPr lang="en-US" sz="14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.5</a:t>
                      </a:r>
                      <a:endParaRPr sz="14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3.1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Java 8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3.2 +</a:t>
                      </a: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</a:tbl>
          </a:graphicData>
        </a:graphic>
      </p:graphicFrame>
      <p:sp>
        <p:nvSpPr>
          <p:cNvPr id="3" name="텍스트 상자 2"/>
          <p:cNvSpPr txBox="1"/>
          <p:nvPr/>
        </p:nvSpPr>
        <p:spPr>
          <a:xfrm>
            <a:off x="576874" y="167759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시스템 요구 사항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76874" y="3982519"/>
            <a:ext cx="873261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통합 개발 환경</a:t>
            </a:r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(IDE)</a:t>
            </a:r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Spring Tool Suite 3.9.2.RELEASE : </a:t>
            </a: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https://spring.io/tools/</a:t>
            </a:r>
            <a:endParaRPr kumimoji="1" lang="en-US" altLang="ko-KR" sz="1600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JDK 8 : </a:t>
            </a: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  <a:hlinkClick r:id="rId4"/>
              </a:rPr>
              <a:t>http</a:t>
            </a:r>
            <a:r>
              <a:rPr kumimoji="1" lang="en-US" altLang="ko-KR" sz="1600" dirty="0">
                <a:latin typeface="Noto Sans" charset="0"/>
                <a:ea typeface="Noto Sans" charset="0"/>
                <a:cs typeface="Noto Sans" charset="0"/>
                <a:hlinkClick r:id="rId4"/>
              </a:rPr>
              <a:t>://</a:t>
            </a: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  <a:hlinkClick r:id="rId4"/>
              </a:rPr>
              <a:t>www.oracle.com/technetwork/java/javase/downloads/index.html</a:t>
            </a:r>
            <a:endParaRPr kumimoji="1" lang="en-US" altLang="ko-KR" sz="1600" dirty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개발환경 구성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ko-KR" altLang="en-US" dirty="0" smtClean="0"/>
              <a:t>개발환경을 구축 합니다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576874" y="1677595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latin typeface="Noto Sans" charset="0"/>
                <a:ea typeface="Noto Sans" charset="0"/>
                <a:cs typeface="Noto Sans" charset="0"/>
              </a:rPr>
              <a:t>Docker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설치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76874" y="4467628"/>
            <a:ext cx="87326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CLI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설치</a:t>
            </a:r>
            <a:endParaRPr kumimoji="1"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Kubectl</a:t>
            </a: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600" dirty="0">
                <a:latin typeface="Noto Sans" charset="0"/>
                <a:ea typeface="Noto Sans" charset="0"/>
                <a:cs typeface="Noto Sans" charset="0"/>
              </a:rPr>
              <a:t>: </a:t>
            </a:r>
            <a:r>
              <a:rPr kumimoji="1" lang="en-US" altLang="ko-KR" sz="1600" dirty="0">
                <a:latin typeface="Noto Sans" charset="0"/>
                <a:ea typeface="Noto Sans" charset="0"/>
                <a:cs typeface="Noto Sans" charset="0"/>
                <a:hlinkClick r:id="rId3"/>
              </a:rPr>
              <a:t>https://</a:t>
            </a: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  <a:hlinkClick r:id="rId3"/>
              </a:rPr>
              <a:t>kubernetes.io/docs/tasks/tools/install-kubectl</a:t>
            </a:r>
            <a:endParaRPr kumimoji="1" lang="en-US" altLang="ko-KR" sz="1600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graphicFrame>
        <p:nvGraphicFramePr>
          <p:cNvPr id="11" name="Table 129"/>
          <p:cNvGraphicFramePr/>
          <p:nvPr>
            <p:extLst>
              <p:ext uri="{D42A27DB-BD31-4B8C-83A1-F6EECF244321}">
                <p14:modId xmlns:p14="http://schemas.microsoft.com/office/powerpoint/2010/main" val="1181167642"/>
              </p:ext>
            </p:extLst>
          </p:nvPr>
        </p:nvGraphicFramePr>
        <p:xfrm>
          <a:off x="776536" y="2168860"/>
          <a:ext cx="8532820" cy="2120401"/>
        </p:xfrm>
        <a:graphic>
          <a:graphicData uri="http://schemas.openxmlformats.org/drawingml/2006/table">
            <a:tbl>
              <a:tblPr firstRow="1" bandRow="1"/>
              <a:tblGrid>
                <a:gridCol w="1152000"/>
                <a:gridCol w="7380820"/>
              </a:tblGrid>
              <a:tr h="511771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OS</a:t>
                      </a:r>
                      <a:endParaRPr sz="1600" b="1" dirty="0">
                        <a:solidFill>
                          <a:srgbClr val="FFFFFF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1" i="0" u="none" strike="noStrike" cap="none" spc="0" baseline="0">
                          <a:ln>
                            <a:noFill/>
                          </a:ln>
                          <a:solidFill>
                            <a:srgbClr val="34302B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ko-KR" altLang="en-US" sz="1800" b="1" dirty="0" smtClean="0">
                          <a:solidFill>
                            <a:srgbClr val="FFFFFF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링크</a:t>
                      </a:r>
                      <a:endParaRPr sz="1800" b="1" dirty="0">
                        <a:solidFill>
                          <a:srgbClr val="FFFFFF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127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4302A"/>
                    </a:solidFill>
                  </a:tcPr>
                </a:tc>
              </a:tr>
              <a:tr h="536210"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Windows10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1pPr>
                      <a:lvl2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2pPr>
                      <a:lvl3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3pPr>
                      <a:lvl4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4pPr>
                      <a:lvl5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5pPr>
                      <a:lvl6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6pPr>
                      <a:lvl7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7pPr>
                      <a:lvl8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8pPr>
                      <a:lvl9pPr marL="0" marR="0" indent="0" algn="r" defTabSz="584200" rtl="0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 b="0" i="0" u="none" strike="noStrike" cap="none" spc="0" baseline="0">
                          <a:ln>
                            <a:noFill/>
                          </a:ln>
                          <a:solidFill>
                            <a:srgbClr val="34302A"/>
                          </a:solidFill>
                          <a:uFillTx/>
                          <a:latin typeface="Helvetica"/>
                          <a:ea typeface="Helvetica"/>
                          <a:cs typeface="Helvetica"/>
                          <a:sym typeface="Malgun Gothic"/>
                        </a:defRPr>
                      </a:lvl9pPr>
                    </a:lstStyle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  <a:hlinkClick r:id="rId4"/>
                        </a:rPr>
                        <a:t>https://docs.docker.com/docker-for-windows/install/#download-docker-for-windows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>
                      <a:solidFill>
                        <a:srgbClr val="34302B"/>
                      </a:solidFill>
                      <a:prstDash val="solid"/>
                      <a:round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  <a:tr h="536210">
                <a:tc>
                  <a:txBody>
                    <a:bodyPr/>
                    <a:lstStyle/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Windows7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  <a:hlinkClick r:id="rId5"/>
                        </a:rPr>
                        <a:t>https://docs.docker.com/toolbox/overview/#whats-in-the-box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381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  <a:tr h="536210">
                <a:tc>
                  <a:txBody>
                    <a:bodyPr/>
                    <a:lstStyle/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</a:rPr>
                        <a:t>Mac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>
                      <a:solidFill>
                        <a:srgbClr val="34302B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300" dirty="0" smtClean="0">
                          <a:solidFill>
                            <a:srgbClr val="34302A"/>
                          </a:solidFill>
                          <a:latin typeface="Noto Sans" charset="0"/>
                          <a:ea typeface="Noto Sans" charset="0"/>
                          <a:cs typeface="Noto Sans" charset="0"/>
                          <a:sym typeface="맑은 고딕"/>
                          <a:hlinkClick r:id="rId6"/>
                        </a:rPr>
                        <a:t>https://docs.docker.com/docker-for-mac/install/</a:t>
                      </a:r>
                      <a:endParaRPr sz="1300" dirty="0">
                        <a:solidFill>
                          <a:srgbClr val="34302A"/>
                        </a:solidFill>
                        <a:latin typeface="Noto Sans" charset="0"/>
                        <a:ea typeface="Noto Sans" charset="0"/>
                        <a:cs typeface="Noto Sans" charset="0"/>
                        <a:sym typeface="맑은 고딕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430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>
                      <a:solidFill>
                        <a:srgbClr val="34302B"/>
                      </a:solidFill>
                      <a:prstDash val="solid"/>
                      <a:round/>
                    </a:lnT>
                    <a:lnB w="12700" cap="flat">
                      <a:solidFill>
                        <a:srgbClr val="34302B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B"/>
                    </a:solidFill>
                  </a:tcPr>
                </a:tc>
              </a:tr>
            </a:tbl>
          </a:graphicData>
        </a:graphic>
      </p:graphicFrame>
      <p:sp>
        <p:nvSpPr>
          <p:cNvPr id="14" name="텍스트 상자 13"/>
          <p:cNvSpPr txBox="1"/>
          <p:nvPr/>
        </p:nvSpPr>
        <p:spPr>
          <a:xfrm>
            <a:off x="576874" y="5487652"/>
            <a:ext cx="87326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latin typeface="Noto Sans" charset="0"/>
                <a:ea typeface="Noto Sans" charset="0"/>
                <a:cs typeface="Noto Sans" charset="0"/>
              </a:rPr>
              <a:t>Windows 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환경변수 설정</a:t>
            </a:r>
            <a:endParaRPr kumimoji="1"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sz="1600" dirty="0" smtClean="0">
                <a:latin typeface="Noto Sans" charset="0"/>
                <a:ea typeface="Noto Sans" charset="0"/>
                <a:cs typeface="Noto Sans" charset="0"/>
              </a:rPr>
              <a:t>JDK &amp; </a:t>
            </a:r>
            <a:r>
              <a:rPr kumimoji="1" lang="en-US" altLang="ko-KR" sz="1600" dirty="0" err="1"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600" dirty="0" err="1" smtClean="0">
                <a:latin typeface="Noto Sans" charset="0"/>
                <a:ea typeface="Noto Sans" charset="0"/>
                <a:cs typeface="Noto Sans" charset="0"/>
              </a:rPr>
              <a:t>ubectl</a:t>
            </a:r>
            <a:endParaRPr kumimoji="1" lang="en-US" altLang="ko-KR" sz="1600" dirty="0" smtClean="0">
              <a:latin typeface="Noto Sans" charset="0"/>
              <a:ea typeface="Noto Sans" charset="0"/>
              <a:cs typeface="No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smtClean="0"/>
              <a:t>개발환경 구성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Awesome Media</a:t>
            </a:r>
            <a:r>
              <a:rPr kumimoji="1" lang="ko-KR" altLang="en-US" dirty="0" smtClean="0"/>
              <a:t> 프로젝트를 </a:t>
            </a:r>
            <a:r>
              <a:rPr kumimoji="1" lang="en-US" altLang="ko-KR" dirty="0" err="1" smtClean="0"/>
              <a:t>Git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Clone</a:t>
            </a:r>
            <a:r>
              <a:rPr kumimoji="1" lang="ko-KR" altLang="en-US" dirty="0" smtClean="0"/>
              <a:t> 받습니다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576874" y="1677595"/>
            <a:ext cx="8732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 smtClean="0">
                <a:latin typeface="Noto Sans" charset="0"/>
                <a:ea typeface="Noto Sans" charset="0"/>
                <a:cs typeface="Noto Sans" charset="0"/>
              </a:rPr>
              <a:t>Git</a:t>
            </a:r>
            <a:r>
              <a:rPr kumimoji="1" lang="ko-KR" altLang="en-US" b="1" dirty="0" smtClean="0">
                <a:latin typeface="Noto Sans" charset="0"/>
                <a:ea typeface="Noto Sans" charset="0"/>
                <a:cs typeface="Noto Sans" charset="0"/>
              </a:rPr>
              <a:t> 주소</a:t>
            </a:r>
            <a:endParaRPr kumimoji="1"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  <a:p>
            <a:endParaRPr kumimoji="1" lang="en-US" altLang="ko-KR" b="1" dirty="0">
              <a:latin typeface="Noto Sans" charset="0"/>
              <a:ea typeface="Noto Sans" charset="0"/>
              <a:cs typeface="Noto Sans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ko-KR" b="1" dirty="0">
                <a:hlinkClick r:id="rId3"/>
              </a:rPr>
              <a:t>https://</a:t>
            </a:r>
            <a:r>
              <a:rPr lang="en-US" altLang="ko-KR" b="1" dirty="0" smtClean="0">
                <a:hlinkClick r:id="rId3"/>
              </a:rPr>
              <a:t>github.com/cloudz-labs/awesome-media.git</a:t>
            </a:r>
            <a:r>
              <a:rPr lang="en-US" altLang="ko-KR" dirty="0" smtClean="0"/>
              <a:t> </a:t>
            </a:r>
            <a:endParaRPr kumimoji="1" lang="en-US" altLang="ko-KR" b="1" dirty="0" smtClean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30" y="2744924"/>
            <a:ext cx="4860540" cy="346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2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Awesome Media Application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Part 01 Spring Boot Application </a:t>
            </a:r>
            <a:endParaRPr lang="ko-KR" altLang="en-US" dirty="0"/>
          </a:p>
        </p:txBody>
      </p:sp>
      <p:sp>
        <p:nvSpPr>
          <p:cNvPr id="13" name="바닥글 개체 틀 12"/>
          <p:cNvSpPr>
            <a:spLocks noGrp="1"/>
          </p:cNvSpPr>
          <p:nvPr>
            <p:ph type="ftr" sz="quarter" idx="18"/>
          </p:nvPr>
        </p:nvSpPr>
        <p:spPr>
          <a:xfrm>
            <a:off x="239486" y="6539860"/>
            <a:ext cx="5214257" cy="309520"/>
          </a:xfrm>
        </p:spPr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kumimoji="1" lang="en-US" altLang="ko-KR" dirty="0" smtClean="0"/>
              <a:t>Application</a:t>
            </a:r>
            <a:r>
              <a:rPr kumimoji="1" lang="ko-KR" altLang="en-US" dirty="0" smtClean="0"/>
              <a:t>의 모습입니다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5" y="1539674"/>
            <a:ext cx="8573034" cy="47652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4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1565478" y="2057912"/>
            <a:ext cx="6765501" cy="3825240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직사각형 144"/>
          <p:cNvSpPr>
            <a:spLocks/>
          </p:cNvSpPr>
          <p:nvPr/>
        </p:nvSpPr>
        <p:spPr>
          <a:xfrm>
            <a:off x="1655164" y="2855312"/>
            <a:ext cx="2886809" cy="20250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Spring Boot Web Application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01 Spring Boot Application 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5782761" y="2114233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Backend Application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7" name="직사각형 156"/>
          <p:cNvSpPr>
            <a:spLocks/>
          </p:cNvSpPr>
          <p:nvPr/>
        </p:nvSpPr>
        <p:spPr>
          <a:xfrm>
            <a:off x="5261465" y="2860080"/>
            <a:ext cx="2995409" cy="290065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8" name="그룹 87"/>
          <p:cNvGrpSpPr>
            <a:grpSpLocks noChangeAspect="1"/>
          </p:cNvGrpSpPr>
          <p:nvPr/>
        </p:nvGrpSpPr>
        <p:grpSpPr>
          <a:xfrm>
            <a:off x="6459279" y="2465441"/>
            <a:ext cx="669285" cy="784800"/>
            <a:chOff x="7293260" y="2240868"/>
            <a:chExt cx="759806" cy="890944"/>
          </a:xfrm>
        </p:grpSpPr>
        <p:sp>
          <p:nvSpPr>
            <p:cNvPr id="8" name="Freeform 77"/>
            <p:cNvSpPr>
              <a:spLocks noChangeAspect="1"/>
            </p:cNvSpPr>
            <p:nvPr/>
          </p:nvSpPr>
          <p:spPr bwMode="auto">
            <a:xfrm>
              <a:off x="7293260" y="2240868"/>
              <a:ext cx="759806" cy="890944"/>
            </a:xfrm>
            <a:custGeom>
              <a:avLst/>
              <a:gdLst>
                <a:gd name="T0" fmla="*/ 305 w 320"/>
                <a:gd name="T1" fmla="*/ 83 h 376"/>
                <a:gd name="T2" fmla="*/ 175 w 320"/>
                <a:gd name="T3" fmla="*/ 5 h 376"/>
                <a:gd name="T4" fmla="*/ 145 w 320"/>
                <a:gd name="T5" fmla="*/ 5 h 376"/>
                <a:gd name="T6" fmla="*/ 14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4 w 320"/>
                <a:gd name="T13" fmla="*/ 291 h 376"/>
                <a:gd name="T14" fmla="*/ 145 w 320"/>
                <a:gd name="T15" fmla="*/ 369 h 376"/>
                <a:gd name="T16" fmla="*/ 175 w 320"/>
                <a:gd name="T17" fmla="*/ 369 h 376"/>
                <a:gd name="T18" fmla="*/ 305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5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5" y="83"/>
                  </a:moveTo>
                  <a:cubicBezTo>
                    <a:pt x="175" y="5"/>
                    <a:pt x="175" y="5"/>
                    <a:pt x="175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5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5" y="285"/>
                    <a:pt x="14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8" y="376"/>
                    <a:pt x="170" y="372"/>
                    <a:pt x="175" y="369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14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4" y="89"/>
                    <a:pt x="305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5"/>
            <p:cNvSpPr>
              <a:spLocks noEditPoints="1"/>
            </p:cNvSpPr>
            <p:nvPr/>
          </p:nvSpPr>
          <p:spPr bwMode="auto">
            <a:xfrm>
              <a:off x="7619538" y="2709125"/>
              <a:ext cx="137146" cy="135144"/>
            </a:xfrm>
            <a:custGeom>
              <a:avLst/>
              <a:gdLst>
                <a:gd name="T0" fmla="*/ 51 w 58"/>
                <a:gd name="T1" fmla="*/ 32 h 57"/>
                <a:gd name="T2" fmla="*/ 53 w 58"/>
                <a:gd name="T3" fmla="*/ 30 h 57"/>
                <a:gd name="T4" fmla="*/ 58 w 58"/>
                <a:gd name="T5" fmla="*/ 28 h 57"/>
                <a:gd name="T6" fmla="*/ 56 w 58"/>
                <a:gd name="T7" fmla="*/ 20 h 57"/>
                <a:gd name="T8" fmla="*/ 51 w 58"/>
                <a:gd name="T9" fmla="*/ 20 h 57"/>
                <a:gd name="T10" fmla="*/ 48 w 58"/>
                <a:gd name="T11" fmla="*/ 18 h 57"/>
                <a:gd name="T12" fmla="*/ 47 w 58"/>
                <a:gd name="T13" fmla="*/ 16 h 57"/>
                <a:gd name="T14" fmla="*/ 47 w 58"/>
                <a:gd name="T15" fmla="*/ 13 h 57"/>
                <a:gd name="T16" fmla="*/ 49 w 58"/>
                <a:gd name="T17" fmla="*/ 8 h 57"/>
                <a:gd name="T18" fmla="*/ 42 w 58"/>
                <a:gd name="T19" fmla="*/ 3 h 57"/>
                <a:gd name="T20" fmla="*/ 38 w 58"/>
                <a:gd name="T21" fmla="*/ 7 h 57"/>
                <a:gd name="T22" fmla="*/ 35 w 58"/>
                <a:gd name="T23" fmla="*/ 7 h 57"/>
                <a:gd name="T24" fmla="*/ 33 w 58"/>
                <a:gd name="T25" fmla="*/ 7 h 57"/>
                <a:gd name="T26" fmla="*/ 30 w 58"/>
                <a:gd name="T27" fmla="*/ 5 h 57"/>
                <a:gd name="T28" fmla="*/ 28 w 58"/>
                <a:gd name="T29" fmla="*/ 0 h 57"/>
                <a:gd name="T30" fmla="*/ 20 w 58"/>
                <a:gd name="T31" fmla="*/ 1 h 57"/>
                <a:gd name="T32" fmla="*/ 20 w 58"/>
                <a:gd name="T33" fmla="*/ 7 h 57"/>
                <a:gd name="T34" fmla="*/ 18 w 58"/>
                <a:gd name="T35" fmla="*/ 9 h 57"/>
                <a:gd name="T36" fmla="*/ 16 w 58"/>
                <a:gd name="T37" fmla="*/ 10 h 57"/>
                <a:gd name="T38" fmla="*/ 13 w 58"/>
                <a:gd name="T39" fmla="*/ 11 h 57"/>
                <a:gd name="T40" fmla="*/ 8 w 58"/>
                <a:gd name="T41" fmla="*/ 9 h 57"/>
                <a:gd name="T42" fmla="*/ 3 w 58"/>
                <a:gd name="T43" fmla="*/ 15 h 57"/>
                <a:gd name="T44" fmla="*/ 7 w 58"/>
                <a:gd name="T45" fmla="*/ 19 h 57"/>
                <a:gd name="T46" fmla="*/ 8 w 58"/>
                <a:gd name="T47" fmla="*/ 22 h 57"/>
                <a:gd name="T48" fmla="*/ 7 w 58"/>
                <a:gd name="T49" fmla="*/ 25 h 57"/>
                <a:gd name="T50" fmla="*/ 5 w 58"/>
                <a:gd name="T51" fmla="*/ 27 h 57"/>
                <a:gd name="T52" fmla="*/ 0 w 58"/>
                <a:gd name="T53" fmla="*/ 29 h 57"/>
                <a:gd name="T54" fmla="*/ 1 w 58"/>
                <a:gd name="T55" fmla="*/ 37 h 57"/>
                <a:gd name="T56" fmla="*/ 7 w 58"/>
                <a:gd name="T57" fmla="*/ 37 h 57"/>
                <a:gd name="T58" fmla="*/ 9 w 58"/>
                <a:gd name="T59" fmla="*/ 39 h 57"/>
                <a:gd name="T60" fmla="*/ 11 w 58"/>
                <a:gd name="T61" fmla="*/ 41 h 57"/>
                <a:gd name="T62" fmla="*/ 11 w 58"/>
                <a:gd name="T63" fmla="*/ 44 h 57"/>
                <a:gd name="T64" fmla="*/ 9 w 58"/>
                <a:gd name="T65" fmla="*/ 49 h 57"/>
                <a:gd name="T66" fmla="*/ 15 w 58"/>
                <a:gd name="T67" fmla="*/ 54 h 57"/>
                <a:gd name="T68" fmla="*/ 20 w 58"/>
                <a:gd name="T69" fmla="*/ 50 h 57"/>
                <a:gd name="T70" fmla="*/ 23 w 58"/>
                <a:gd name="T71" fmla="*/ 50 h 57"/>
                <a:gd name="T72" fmla="*/ 25 w 58"/>
                <a:gd name="T73" fmla="*/ 50 h 57"/>
                <a:gd name="T74" fmla="*/ 27 w 58"/>
                <a:gd name="T75" fmla="*/ 52 h 57"/>
                <a:gd name="T76" fmla="*/ 30 w 58"/>
                <a:gd name="T77" fmla="*/ 57 h 57"/>
                <a:gd name="T78" fmla="*/ 37 w 58"/>
                <a:gd name="T79" fmla="*/ 56 h 57"/>
                <a:gd name="T80" fmla="*/ 38 w 58"/>
                <a:gd name="T81" fmla="*/ 50 h 57"/>
                <a:gd name="T82" fmla="*/ 39 w 58"/>
                <a:gd name="T83" fmla="*/ 48 h 57"/>
                <a:gd name="T84" fmla="*/ 42 w 58"/>
                <a:gd name="T85" fmla="*/ 47 h 57"/>
                <a:gd name="T86" fmla="*/ 45 w 58"/>
                <a:gd name="T87" fmla="*/ 46 h 57"/>
                <a:gd name="T88" fmla="*/ 50 w 58"/>
                <a:gd name="T89" fmla="*/ 48 h 57"/>
                <a:gd name="T90" fmla="*/ 54 w 58"/>
                <a:gd name="T91" fmla="*/ 42 h 57"/>
                <a:gd name="T92" fmla="*/ 51 w 58"/>
                <a:gd name="T93" fmla="*/ 38 h 57"/>
                <a:gd name="T94" fmla="*/ 50 w 58"/>
                <a:gd name="T95" fmla="*/ 35 h 57"/>
                <a:gd name="T96" fmla="*/ 51 w 58"/>
                <a:gd name="T97" fmla="*/ 32 h 57"/>
                <a:gd name="T98" fmla="*/ 30 w 58"/>
                <a:gd name="T99" fmla="*/ 38 h 57"/>
                <a:gd name="T100" fmla="*/ 19 w 58"/>
                <a:gd name="T101" fmla="*/ 30 h 57"/>
                <a:gd name="T102" fmla="*/ 27 w 58"/>
                <a:gd name="T103" fmla="*/ 19 h 57"/>
                <a:gd name="T104" fmla="*/ 38 w 58"/>
                <a:gd name="T105" fmla="*/ 27 h 57"/>
                <a:gd name="T106" fmla="*/ 30 w 58"/>
                <a:gd name="T107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7">
                  <a:moveTo>
                    <a:pt x="51" y="32"/>
                  </a:moveTo>
                  <a:cubicBezTo>
                    <a:pt x="51" y="31"/>
                    <a:pt x="52" y="30"/>
                    <a:pt x="53" y="3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49" y="19"/>
                    <a:pt x="48" y="18"/>
                  </a:cubicBezTo>
                  <a:cubicBezTo>
                    <a:pt x="48" y="17"/>
                    <a:pt x="47" y="16"/>
                    <a:pt x="47" y="16"/>
                  </a:cubicBezTo>
                  <a:cubicBezTo>
                    <a:pt x="46" y="15"/>
                    <a:pt x="46" y="14"/>
                    <a:pt x="47" y="1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7"/>
                    <a:pt x="31" y="6"/>
                    <a:pt x="30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9" y="9"/>
                    <a:pt x="18" y="9"/>
                  </a:cubicBezTo>
                  <a:cubicBezTo>
                    <a:pt x="18" y="10"/>
                    <a:pt x="17" y="10"/>
                    <a:pt x="16" y="10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6"/>
                    <a:pt x="6" y="27"/>
                    <a:pt x="5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8"/>
                    <a:pt x="9" y="38"/>
                    <a:pt x="9" y="39"/>
                  </a:cubicBezTo>
                  <a:cubicBezTo>
                    <a:pt x="10" y="40"/>
                    <a:pt x="10" y="41"/>
                    <a:pt x="11" y="41"/>
                  </a:cubicBezTo>
                  <a:cubicBezTo>
                    <a:pt x="11" y="42"/>
                    <a:pt x="12" y="43"/>
                    <a:pt x="11" y="44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2" y="49"/>
                    <a:pt x="23" y="50"/>
                  </a:cubicBezTo>
                  <a:cubicBezTo>
                    <a:pt x="23" y="50"/>
                    <a:pt x="24" y="50"/>
                    <a:pt x="25" y="50"/>
                  </a:cubicBezTo>
                  <a:cubicBezTo>
                    <a:pt x="26" y="50"/>
                    <a:pt x="27" y="51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9" y="48"/>
                    <a:pt x="39" y="48"/>
                  </a:cubicBezTo>
                  <a:cubicBezTo>
                    <a:pt x="40" y="48"/>
                    <a:pt x="41" y="47"/>
                    <a:pt x="42" y="47"/>
                  </a:cubicBezTo>
                  <a:cubicBezTo>
                    <a:pt x="43" y="46"/>
                    <a:pt x="44" y="46"/>
                    <a:pt x="45" y="46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7"/>
                    <a:pt x="50" y="36"/>
                    <a:pt x="50" y="35"/>
                  </a:cubicBezTo>
                  <a:cubicBezTo>
                    <a:pt x="50" y="34"/>
                    <a:pt x="51" y="33"/>
                    <a:pt x="51" y="32"/>
                  </a:cubicBezTo>
                  <a:close/>
                  <a:moveTo>
                    <a:pt x="30" y="38"/>
                  </a:moveTo>
                  <a:cubicBezTo>
                    <a:pt x="25" y="39"/>
                    <a:pt x="20" y="35"/>
                    <a:pt x="19" y="30"/>
                  </a:cubicBezTo>
                  <a:cubicBezTo>
                    <a:pt x="19" y="25"/>
                    <a:pt x="22" y="20"/>
                    <a:pt x="27" y="19"/>
                  </a:cubicBezTo>
                  <a:cubicBezTo>
                    <a:pt x="33" y="18"/>
                    <a:pt x="37" y="22"/>
                    <a:pt x="38" y="27"/>
                  </a:cubicBezTo>
                  <a:cubicBezTo>
                    <a:pt x="39" y="32"/>
                    <a:pt x="36" y="37"/>
                    <a:pt x="3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6"/>
            <p:cNvSpPr>
              <a:spLocks noEditPoints="1"/>
            </p:cNvSpPr>
            <p:nvPr/>
          </p:nvSpPr>
          <p:spPr bwMode="auto">
            <a:xfrm>
              <a:off x="7680602" y="2621032"/>
              <a:ext cx="105112" cy="104110"/>
            </a:xfrm>
            <a:custGeom>
              <a:avLst/>
              <a:gdLst>
                <a:gd name="T0" fmla="*/ 5 w 44"/>
                <a:gd name="T1" fmla="*/ 19 h 44"/>
                <a:gd name="T2" fmla="*/ 5 w 44"/>
                <a:gd name="T3" fmla="*/ 20 h 44"/>
                <a:gd name="T4" fmla="*/ 3 w 44"/>
                <a:gd name="T5" fmla="*/ 22 h 44"/>
                <a:gd name="T6" fmla="*/ 0 w 44"/>
                <a:gd name="T7" fmla="*/ 24 h 44"/>
                <a:gd name="T8" fmla="*/ 1 w 44"/>
                <a:gd name="T9" fmla="*/ 30 h 44"/>
                <a:gd name="T10" fmla="*/ 5 w 44"/>
                <a:gd name="T11" fmla="*/ 30 h 44"/>
                <a:gd name="T12" fmla="*/ 7 w 44"/>
                <a:gd name="T13" fmla="*/ 31 h 44"/>
                <a:gd name="T14" fmla="*/ 9 w 44"/>
                <a:gd name="T15" fmla="*/ 33 h 44"/>
                <a:gd name="T16" fmla="*/ 9 w 44"/>
                <a:gd name="T17" fmla="*/ 35 h 44"/>
                <a:gd name="T18" fmla="*/ 8 w 44"/>
                <a:gd name="T19" fmla="*/ 39 h 44"/>
                <a:gd name="T20" fmla="*/ 13 w 44"/>
                <a:gd name="T21" fmla="*/ 42 h 44"/>
                <a:gd name="T22" fmla="*/ 16 w 44"/>
                <a:gd name="T23" fmla="*/ 39 h 44"/>
                <a:gd name="T24" fmla="*/ 18 w 44"/>
                <a:gd name="T25" fmla="*/ 39 h 44"/>
                <a:gd name="T26" fmla="*/ 20 w 44"/>
                <a:gd name="T27" fmla="*/ 39 h 44"/>
                <a:gd name="T28" fmla="*/ 22 w 44"/>
                <a:gd name="T29" fmla="*/ 40 h 44"/>
                <a:gd name="T30" fmla="*/ 24 w 44"/>
                <a:gd name="T31" fmla="*/ 44 h 44"/>
                <a:gd name="T32" fmla="*/ 30 w 44"/>
                <a:gd name="T33" fmla="*/ 42 h 44"/>
                <a:gd name="T34" fmla="*/ 30 w 44"/>
                <a:gd name="T35" fmla="*/ 38 h 44"/>
                <a:gd name="T36" fmla="*/ 31 w 44"/>
                <a:gd name="T37" fmla="*/ 36 h 44"/>
                <a:gd name="T38" fmla="*/ 33 w 44"/>
                <a:gd name="T39" fmla="*/ 35 h 44"/>
                <a:gd name="T40" fmla="*/ 35 w 44"/>
                <a:gd name="T41" fmla="*/ 34 h 44"/>
                <a:gd name="T42" fmla="*/ 39 w 44"/>
                <a:gd name="T43" fmla="*/ 36 h 44"/>
                <a:gd name="T44" fmla="*/ 42 w 44"/>
                <a:gd name="T45" fmla="*/ 31 h 44"/>
                <a:gd name="T46" fmla="*/ 39 w 44"/>
                <a:gd name="T47" fmla="*/ 27 h 44"/>
                <a:gd name="T48" fmla="*/ 38 w 44"/>
                <a:gd name="T49" fmla="*/ 25 h 44"/>
                <a:gd name="T50" fmla="*/ 39 w 44"/>
                <a:gd name="T51" fmla="*/ 23 h 44"/>
                <a:gd name="T52" fmla="*/ 40 w 44"/>
                <a:gd name="T53" fmla="*/ 21 h 44"/>
                <a:gd name="T54" fmla="*/ 44 w 44"/>
                <a:gd name="T55" fmla="*/ 19 h 44"/>
                <a:gd name="T56" fmla="*/ 42 w 44"/>
                <a:gd name="T57" fmla="*/ 14 h 44"/>
                <a:gd name="T58" fmla="*/ 38 w 44"/>
                <a:gd name="T59" fmla="*/ 14 h 44"/>
                <a:gd name="T60" fmla="*/ 36 w 44"/>
                <a:gd name="T61" fmla="*/ 12 h 44"/>
                <a:gd name="T62" fmla="*/ 35 w 44"/>
                <a:gd name="T63" fmla="*/ 11 h 44"/>
                <a:gd name="T64" fmla="*/ 34 w 44"/>
                <a:gd name="T65" fmla="*/ 9 h 44"/>
                <a:gd name="T66" fmla="*/ 35 w 44"/>
                <a:gd name="T67" fmla="*/ 4 h 44"/>
                <a:gd name="T68" fmla="*/ 30 w 44"/>
                <a:gd name="T69" fmla="*/ 1 h 44"/>
                <a:gd name="T70" fmla="*/ 27 w 44"/>
                <a:gd name="T71" fmla="*/ 4 h 44"/>
                <a:gd name="T72" fmla="*/ 25 w 44"/>
                <a:gd name="T73" fmla="*/ 5 h 44"/>
                <a:gd name="T74" fmla="*/ 23 w 44"/>
                <a:gd name="T75" fmla="*/ 5 h 44"/>
                <a:gd name="T76" fmla="*/ 21 w 44"/>
                <a:gd name="T77" fmla="*/ 4 h 44"/>
                <a:gd name="T78" fmla="*/ 19 w 44"/>
                <a:gd name="T79" fmla="*/ 0 h 44"/>
                <a:gd name="T80" fmla="*/ 13 w 44"/>
                <a:gd name="T81" fmla="*/ 1 h 44"/>
                <a:gd name="T82" fmla="*/ 13 w 44"/>
                <a:gd name="T83" fmla="*/ 6 h 44"/>
                <a:gd name="T84" fmla="*/ 12 w 44"/>
                <a:gd name="T85" fmla="*/ 8 h 44"/>
                <a:gd name="T86" fmla="*/ 11 w 44"/>
                <a:gd name="T87" fmla="*/ 9 h 44"/>
                <a:gd name="T88" fmla="*/ 8 w 44"/>
                <a:gd name="T89" fmla="*/ 9 h 44"/>
                <a:gd name="T90" fmla="*/ 4 w 44"/>
                <a:gd name="T91" fmla="*/ 8 h 44"/>
                <a:gd name="T92" fmla="*/ 1 w 44"/>
                <a:gd name="T93" fmla="*/ 13 h 44"/>
                <a:gd name="T94" fmla="*/ 4 w 44"/>
                <a:gd name="T95" fmla="*/ 16 h 44"/>
                <a:gd name="T96" fmla="*/ 5 w 44"/>
                <a:gd name="T97" fmla="*/ 19 h 44"/>
                <a:gd name="T98" fmla="*/ 15 w 44"/>
                <a:gd name="T99" fmla="*/ 18 h 44"/>
                <a:gd name="T100" fmla="*/ 25 w 44"/>
                <a:gd name="T101" fmla="*/ 16 h 44"/>
                <a:gd name="T102" fmla="*/ 28 w 44"/>
                <a:gd name="T103" fmla="*/ 26 h 44"/>
                <a:gd name="T104" fmla="*/ 18 w 44"/>
                <a:gd name="T105" fmla="*/ 28 h 44"/>
                <a:gd name="T106" fmla="*/ 15 w 44"/>
                <a:gd name="T10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5" y="19"/>
                  </a:moveTo>
                  <a:cubicBezTo>
                    <a:pt x="5" y="19"/>
                    <a:pt x="5" y="20"/>
                    <a:pt x="5" y="20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7" y="31"/>
                    <a:pt x="7" y="31"/>
                  </a:cubicBezTo>
                  <a:cubicBezTo>
                    <a:pt x="8" y="32"/>
                    <a:pt x="8" y="32"/>
                    <a:pt x="9" y="33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1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33" y="34"/>
                    <a:pt x="34" y="34"/>
                    <a:pt x="35" y="34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8" y="26"/>
                    <a:pt x="38" y="25"/>
                  </a:cubicBezTo>
                  <a:cubicBezTo>
                    <a:pt x="39" y="25"/>
                    <a:pt x="39" y="24"/>
                    <a:pt x="39" y="23"/>
                  </a:cubicBezTo>
                  <a:cubicBezTo>
                    <a:pt x="39" y="22"/>
                    <a:pt x="39" y="22"/>
                    <a:pt x="40" y="2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6" y="13"/>
                    <a:pt x="36" y="12"/>
                  </a:cubicBezTo>
                  <a:cubicBezTo>
                    <a:pt x="36" y="12"/>
                    <a:pt x="35" y="11"/>
                    <a:pt x="35" y="11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7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9" y="10"/>
                    <a:pt x="8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7"/>
                    <a:pt x="5" y="18"/>
                    <a:pt x="5" y="19"/>
                  </a:cubicBezTo>
                  <a:close/>
                  <a:moveTo>
                    <a:pt x="15" y="18"/>
                  </a:moveTo>
                  <a:cubicBezTo>
                    <a:pt x="17" y="15"/>
                    <a:pt x="22" y="14"/>
                    <a:pt x="25" y="16"/>
                  </a:cubicBezTo>
                  <a:cubicBezTo>
                    <a:pt x="29" y="18"/>
                    <a:pt x="30" y="22"/>
                    <a:pt x="28" y="26"/>
                  </a:cubicBezTo>
                  <a:cubicBezTo>
                    <a:pt x="26" y="29"/>
                    <a:pt x="21" y="30"/>
                    <a:pt x="18" y="28"/>
                  </a:cubicBezTo>
                  <a:cubicBezTo>
                    <a:pt x="14" y="26"/>
                    <a:pt x="13" y="22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7"/>
            <p:cNvSpPr>
              <a:spLocks noEditPoints="1"/>
            </p:cNvSpPr>
            <p:nvPr/>
          </p:nvSpPr>
          <p:spPr bwMode="auto">
            <a:xfrm>
              <a:off x="7754681" y="2699115"/>
              <a:ext cx="104110" cy="105112"/>
            </a:xfrm>
            <a:custGeom>
              <a:avLst/>
              <a:gdLst>
                <a:gd name="T0" fmla="*/ 39 w 44"/>
                <a:gd name="T1" fmla="*/ 21 h 44"/>
                <a:gd name="T2" fmla="*/ 39 w 44"/>
                <a:gd name="T3" fmla="*/ 19 h 44"/>
                <a:gd name="T4" fmla="*/ 39 w 44"/>
                <a:gd name="T5" fmla="*/ 17 h 44"/>
                <a:gd name="T6" fmla="*/ 42 w 44"/>
                <a:gd name="T7" fmla="*/ 13 h 44"/>
                <a:gd name="T8" fmla="*/ 39 w 44"/>
                <a:gd name="T9" fmla="*/ 8 h 44"/>
                <a:gd name="T10" fmla="*/ 35 w 44"/>
                <a:gd name="T11" fmla="*/ 10 h 44"/>
                <a:gd name="T12" fmla="*/ 33 w 44"/>
                <a:gd name="T13" fmla="*/ 9 h 44"/>
                <a:gd name="T14" fmla="*/ 31 w 44"/>
                <a:gd name="T15" fmla="*/ 8 h 44"/>
                <a:gd name="T16" fmla="*/ 30 w 44"/>
                <a:gd name="T17" fmla="*/ 6 h 44"/>
                <a:gd name="T18" fmla="*/ 30 w 44"/>
                <a:gd name="T19" fmla="*/ 2 h 44"/>
                <a:gd name="T20" fmla="*/ 24 w 44"/>
                <a:gd name="T21" fmla="*/ 0 h 44"/>
                <a:gd name="T22" fmla="*/ 22 w 44"/>
                <a:gd name="T23" fmla="*/ 4 h 44"/>
                <a:gd name="T24" fmla="*/ 20 w 44"/>
                <a:gd name="T25" fmla="*/ 5 h 44"/>
                <a:gd name="T26" fmla="*/ 18 w 44"/>
                <a:gd name="T27" fmla="*/ 6 h 44"/>
                <a:gd name="T28" fmla="*/ 16 w 44"/>
                <a:gd name="T29" fmla="*/ 5 h 44"/>
                <a:gd name="T30" fmla="*/ 13 w 44"/>
                <a:gd name="T31" fmla="*/ 2 h 44"/>
                <a:gd name="T32" fmla="*/ 8 w 44"/>
                <a:gd name="T33" fmla="*/ 5 h 44"/>
                <a:gd name="T34" fmla="*/ 9 w 44"/>
                <a:gd name="T35" fmla="*/ 9 h 44"/>
                <a:gd name="T36" fmla="*/ 9 w 44"/>
                <a:gd name="T37" fmla="*/ 11 h 44"/>
                <a:gd name="T38" fmla="*/ 8 w 44"/>
                <a:gd name="T39" fmla="*/ 13 h 44"/>
                <a:gd name="T40" fmla="*/ 5 w 44"/>
                <a:gd name="T41" fmla="*/ 14 h 44"/>
                <a:gd name="T42" fmla="*/ 1 w 44"/>
                <a:gd name="T43" fmla="*/ 14 h 44"/>
                <a:gd name="T44" fmla="*/ 0 w 44"/>
                <a:gd name="T45" fmla="*/ 20 h 44"/>
                <a:gd name="T46" fmla="*/ 4 w 44"/>
                <a:gd name="T47" fmla="*/ 22 h 44"/>
                <a:gd name="T48" fmla="*/ 5 w 44"/>
                <a:gd name="T49" fmla="*/ 24 h 44"/>
                <a:gd name="T50" fmla="*/ 5 w 44"/>
                <a:gd name="T51" fmla="*/ 26 h 44"/>
                <a:gd name="T52" fmla="*/ 5 w 44"/>
                <a:gd name="T53" fmla="*/ 28 h 44"/>
                <a:gd name="T54" fmla="*/ 1 w 44"/>
                <a:gd name="T55" fmla="*/ 31 h 44"/>
                <a:gd name="T56" fmla="*/ 5 w 44"/>
                <a:gd name="T57" fmla="*/ 36 h 44"/>
                <a:gd name="T58" fmla="*/ 9 w 44"/>
                <a:gd name="T59" fmla="*/ 35 h 44"/>
                <a:gd name="T60" fmla="*/ 11 w 44"/>
                <a:gd name="T61" fmla="*/ 35 h 44"/>
                <a:gd name="T62" fmla="*/ 13 w 44"/>
                <a:gd name="T63" fmla="*/ 37 h 44"/>
                <a:gd name="T64" fmla="*/ 14 w 44"/>
                <a:gd name="T65" fmla="*/ 39 h 44"/>
                <a:gd name="T66" fmla="*/ 14 w 44"/>
                <a:gd name="T67" fmla="*/ 43 h 44"/>
                <a:gd name="T68" fmla="*/ 20 w 44"/>
                <a:gd name="T69" fmla="*/ 44 h 44"/>
                <a:gd name="T70" fmla="*/ 22 w 44"/>
                <a:gd name="T71" fmla="*/ 41 h 44"/>
                <a:gd name="T72" fmla="*/ 23 w 44"/>
                <a:gd name="T73" fmla="*/ 39 h 44"/>
                <a:gd name="T74" fmla="*/ 25 w 44"/>
                <a:gd name="T75" fmla="*/ 39 h 44"/>
                <a:gd name="T76" fmla="*/ 28 w 44"/>
                <a:gd name="T77" fmla="*/ 40 h 44"/>
                <a:gd name="T78" fmla="*/ 31 w 44"/>
                <a:gd name="T79" fmla="*/ 43 h 44"/>
                <a:gd name="T80" fmla="*/ 36 w 44"/>
                <a:gd name="T81" fmla="*/ 40 h 44"/>
                <a:gd name="T82" fmla="*/ 35 w 44"/>
                <a:gd name="T83" fmla="*/ 35 h 44"/>
                <a:gd name="T84" fmla="*/ 35 w 44"/>
                <a:gd name="T85" fmla="*/ 33 h 44"/>
                <a:gd name="T86" fmla="*/ 36 w 44"/>
                <a:gd name="T87" fmla="*/ 32 h 44"/>
                <a:gd name="T88" fmla="*/ 38 w 44"/>
                <a:gd name="T89" fmla="*/ 30 h 44"/>
                <a:gd name="T90" fmla="*/ 43 w 44"/>
                <a:gd name="T91" fmla="*/ 30 h 44"/>
                <a:gd name="T92" fmla="*/ 44 w 44"/>
                <a:gd name="T93" fmla="*/ 25 h 44"/>
                <a:gd name="T94" fmla="*/ 40 w 44"/>
                <a:gd name="T95" fmla="*/ 23 h 44"/>
                <a:gd name="T96" fmla="*/ 39 w 44"/>
                <a:gd name="T97" fmla="*/ 21 h 44"/>
                <a:gd name="T98" fmla="*/ 26 w 44"/>
                <a:gd name="T99" fmla="*/ 29 h 44"/>
                <a:gd name="T100" fmla="*/ 16 w 44"/>
                <a:gd name="T101" fmla="*/ 26 h 44"/>
                <a:gd name="T102" fmla="*/ 18 w 44"/>
                <a:gd name="T103" fmla="*/ 16 h 44"/>
                <a:gd name="T104" fmla="*/ 28 w 44"/>
                <a:gd name="T105" fmla="*/ 19 h 44"/>
                <a:gd name="T106" fmla="*/ 26 w 44"/>
                <a:gd name="T10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39" y="21"/>
                  </a:moveTo>
                  <a:cubicBezTo>
                    <a:pt x="39" y="20"/>
                    <a:pt x="39" y="19"/>
                    <a:pt x="39" y="19"/>
                  </a:cubicBezTo>
                  <a:cubicBezTo>
                    <a:pt x="38" y="18"/>
                    <a:pt x="39" y="17"/>
                    <a:pt x="39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0" y="8"/>
                    <a:pt x="30" y="7"/>
                    <a:pt x="30" y="6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19" y="6"/>
                    <a:pt x="18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4"/>
                    <a:pt x="6" y="14"/>
                    <a:pt x="5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5" y="23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5"/>
                    <a:pt x="11" y="35"/>
                  </a:cubicBezTo>
                  <a:cubicBezTo>
                    <a:pt x="11" y="36"/>
                    <a:pt x="12" y="36"/>
                    <a:pt x="13" y="37"/>
                  </a:cubicBezTo>
                  <a:cubicBezTo>
                    <a:pt x="13" y="37"/>
                    <a:pt x="14" y="38"/>
                    <a:pt x="14" y="39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3" y="39"/>
                    <a:pt x="23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6" y="39"/>
                    <a:pt x="27" y="39"/>
                    <a:pt x="28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4" y="34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7" y="31"/>
                    <a:pt x="37" y="30"/>
                    <a:pt x="38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1"/>
                  </a:cubicBezTo>
                  <a:close/>
                  <a:moveTo>
                    <a:pt x="26" y="29"/>
                  </a:moveTo>
                  <a:cubicBezTo>
                    <a:pt x="22" y="31"/>
                    <a:pt x="18" y="30"/>
                    <a:pt x="16" y="26"/>
                  </a:cubicBezTo>
                  <a:cubicBezTo>
                    <a:pt x="13" y="23"/>
                    <a:pt x="15" y="18"/>
                    <a:pt x="18" y="16"/>
                  </a:cubicBezTo>
                  <a:cubicBezTo>
                    <a:pt x="21" y="14"/>
                    <a:pt x="26" y="15"/>
                    <a:pt x="28" y="19"/>
                  </a:cubicBezTo>
                  <a:cubicBezTo>
                    <a:pt x="30" y="22"/>
                    <a:pt x="29" y="27"/>
                    <a:pt x="2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28"/>
            <p:cNvSpPr>
              <a:spLocks noEditPoints="1"/>
            </p:cNvSpPr>
            <p:nvPr/>
          </p:nvSpPr>
          <p:spPr bwMode="auto">
            <a:xfrm>
              <a:off x="7479389" y="2549956"/>
              <a:ext cx="201214" cy="201214"/>
            </a:xfrm>
            <a:custGeom>
              <a:avLst/>
              <a:gdLst>
                <a:gd name="T0" fmla="*/ 61 w 85"/>
                <a:gd name="T1" fmla="*/ 73 h 85"/>
                <a:gd name="T2" fmla="*/ 63 w 85"/>
                <a:gd name="T3" fmla="*/ 69 h 85"/>
                <a:gd name="T4" fmla="*/ 66 w 85"/>
                <a:gd name="T5" fmla="*/ 67 h 85"/>
                <a:gd name="T6" fmla="*/ 70 w 85"/>
                <a:gd name="T7" fmla="*/ 65 h 85"/>
                <a:gd name="T8" fmla="*/ 78 w 85"/>
                <a:gd name="T9" fmla="*/ 67 h 85"/>
                <a:gd name="T10" fmla="*/ 83 w 85"/>
                <a:gd name="T11" fmla="*/ 57 h 85"/>
                <a:gd name="T12" fmla="*/ 77 w 85"/>
                <a:gd name="T13" fmla="*/ 51 h 85"/>
                <a:gd name="T14" fmla="*/ 75 w 85"/>
                <a:gd name="T15" fmla="*/ 47 h 85"/>
                <a:gd name="T16" fmla="*/ 76 w 85"/>
                <a:gd name="T17" fmla="*/ 43 h 85"/>
                <a:gd name="T18" fmla="*/ 78 w 85"/>
                <a:gd name="T19" fmla="*/ 39 h 85"/>
                <a:gd name="T20" fmla="*/ 85 w 85"/>
                <a:gd name="T21" fmla="*/ 35 h 85"/>
                <a:gd name="T22" fmla="*/ 81 w 85"/>
                <a:gd name="T23" fmla="*/ 24 h 85"/>
                <a:gd name="T24" fmla="*/ 73 w 85"/>
                <a:gd name="T25" fmla="*/ 24 h 85"/>
                <a:gd name="T26" fmla="*/ 69 w 85"/>
                <a:gd name="T27" fmla="*/ 22 h 85"/>
                <a:gd name="T28" fmla="*/ 66 w 85"/>
                <a:gd name="T29" fmla="*/ 20 h 85"/>
                <a:gd name="T30" fmla="*/ 65 w 85"/>
                <a:gd name="T31" fmla="*/ 15 h 85"/>
                <a:gd name="T32" fmla="*/ 66 w 85"/>
                <a:gd name="T33" fmla="*/ 7 h 85"/>
                <a:gd name="T34" fmla="*/ 56 w 85"/>
                <a:gd name="T35" fmla="*/ 2 h 85"/>
                <a:gd name="T36" fmla="*/ 51 w 85"/>
                <a:gd name="T37" fmla="*/ 8 h 85"/>
                <a:gd name="T38" fmla="*/ 46 w 85"/>
                <a:gd name="T39" fmla="*/ 10 h 85"/>
                <a:gd name="T40" fmla="*/ 43 w 85"/>
                <a:gd name="T41" fmla="*/ 10 h 85"/>
                <a:gd name="T42" fmla="*/ 39 w 85"/>
                <a:gd name="T43" fmla="*/ 8 h 85"/>
                <a:gd name="T44" fmla="*/ 34 w 85"/>
                <a:gd name="T45" fmla="*/ 0 h 85"/>
                <a:gd name="T46" fmla="*/ 23 w 85"/>
                <a:gd name="T47" fmla="*/ 4 h 85"/>
                <a:gd name="T48" fmla="*/ 24 w 85"/>
                <a:gd name="T49" fmla="*/ 13 h 85"/>
                <a:gd name="T50" fmla="*/ 22 w 85"/>
                <a:gd name="T51" fmla="*/ 17 h 85"/>
                <a:gd name="T52" fmla="*/ 19 w 85"/>
                <a:gd name="T53" fmla="*/ 19 h 85"/>
                <a:gd name="T54" fmla="*/ 15 w 85"/>
                <a:gd name="T55" fmla="*/ 21 h 85"/>
                <a:gd name="T56" fmla="*/ 6 w 85"/>
                <a:gd name="T57" fmla="*/ 19 h 85"/>
                <a:gd name="T58" fmla="*/ 1 w 85"/>
                <a:gd name="T59" fmla="*/ 29 h 85"/>
                <a:gd name="T60" fmla="*/ 8 w 85"/>
                <a:gd name="T61" fmla="*/ 35 h 85"/>
                <a:gd name="T62" fmla="*/ 9 w 85"/>
                <a:gd name="T63" fmla="*/ 39 h 85"/>
                <a:gd name="T64" fmla="*/ 9 w 85"/>
                <a:gd name="T65" fmla="*/ 43 h 85"/>
                <a:gd name="T66" fmla="*/ 7 w 85"/>
                <a:gd name="T67" fmla="*/ 47 h 85"/>
                <a:gd name="T68" fmla="*/ 0 w 85"/>
                <a:gd name="T69" fmla="*/ 51 h 85"/>
                <a:gd name="T70" fmla="*/ 4 w 85"/>
                <a:gd name="T71" fmla="*/ 62 h 85"/>
                <a:gd name="T72" fmla="*/ 12 w 85"/>
                <a:gd name="T73" fmla="*/ 62 h 85"/>
                <a:gd name="T74" fmla="*/ 16 w 85"/>
                <a:gd name="T75" fmla="*/ 63 h 85"/>
                <a:gd name="T76" fmla="*/ 19 w 85"/>
                <a:gd name="T77" fmla="*/ 66 h 85"/>
                <a:gd name="T78" fmla="*/ 20 w 85"/>
                <a:gd name="T79" fmla="*/ 71 h 85"/>
                <a:gd name="T80" fmla="*/ 18 w 85"/>
                <a:gd name="T81" fmla="*/ 79 h 85"/>
                <a:gd name="T82" fmla="*/ 29 w 85"/>
                <a:gd name="T83" fmla="*/ 84 h 85"/>
                <a:gd name="T84" fmla="*/ 34 w 85"/>
                <a:gd name="T85" fmla="*/ 77 h 85"/>
                <a:gd name="T86" fmla="*/ 38 w 85"/>
                <a:gd name="T87" fmla="*/ 76 h 85"/>
                <a:gd name="T88" fmla="*/ 42 w 85"/>
                <a:gd name="T89" fmla="*/ 76 h 85"/>
                <a:gd name="T90" fmla="*/ 46 w 85"/>
                <a:gd name="T91" fmla="*/ 78 h 85"/>
                <a:gd name="T92" fmla="*/ 51 w 85"/>
                <a:gd name="T93" fmla="*/ 85 h 85"/>
                <a:gd name="T94" fmla="*/ 62 w 85"/>
                <a:gd name="T95" fmla="*/ 82 h 85"/>
                <a:gd name="T96" fmla="*/ 61 w 85"/>
                <a:gd name="T97" fmla="*/ 73 h 85"/>
                <a:gd name="T98" fmla="*/ 55 w 85"/>
                <a:gd name="T99" fmla="*/ 49 h 85"/>
                <a:gd name="T100" fmla="*/ 36 w 85"/>
                <a:gd name="T101" fmla="*/ 56 h 85"/>
                <a:gd name="T102" fmla="*/ 30 w 85"/>
                <a:gd name="T103" fmla="*/ 37 h 85"/>
                <a:gd name="T104" fmla="*/ 49 w 85"/>
                <a:gd name="T105" fmla="*/ 30 h 85"/>
                <a:gd name="T106" fmla="*/ 55 w 85"/>
                <a:gd name="T107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61" y="73"/>
                  </a:moveTo>
                  <a:cubicBezTo>
                    <a:pt x="61" y="72"/>
                    <a:pt x="62" y="70"/>
                    <a:pt x="63" y="69"/>
                  </a:cubicBezTo>
                  <a:cubicBezTo>
                    <a:pt x="64" y="68"/>
                    <a:pt x="65" y="67"/>
                    <a:pt x="66" y="67"/>
                  </a:cubicBezTo>
                  <a:cubicBezTo>
                    <a:pt x="67" y="65"/>
                    <a:pt x="68" y="65"/>
                    <a:pt x="70" y="65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6" y="50"/>
                    <a:pt x="75" y="49"/>
                    <a:pt x="75" y="47"/>
                  </a:cubicBezTo>
                  <a:cubicBezTo>
                    <a:pt x="75" y="46"/>
                    <a:pt x="76" y="44"/>
                    <a:pt x="76" y="43"/>
                  </a:cubicBezTo>
                  <a:cubicBezTo>
                    <a:pt x="76" y="41"/>
                    <a:pt x="76" y="40"/>
                    <a:pt x="78" y="39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1" y="24"/>
                    <a:pt x="70" y="24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5" y="18"/>
                    <a:pt x="64" y="17"/>
                    <a:pt x="65" y="15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10"/>
                    <a:pt x="48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1" y="10"/>
                    <a:pt x="39" y="9"/>
                    <a:pt x="39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4"/>
                    <a:pt x="23" y="16"/>
                    <a:pt x="22" y="17"/>
                  </a:cubicBezTo>
                  <a:cubicBezTo>
                    <a:pt x="21" y="18"/>
                    <a:pt x="20" y="18"/>
                    <a:pt x="19" y="19"/>
                  </a:cubicBezTo>
                  <a:cubicBezTo>
                    <a:pt x="18" y="20"/>
                    <a:pt x="16" y="21"/>
                    <a:pt x="15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6"/>
                    <a:pt x="10" y="37"/>
                    <a:pt x="9" y="39"/>
                  </a:cubicBezTo>
                  <a:cubicBezTo>
                    <a:pt x="9" y="40"/>
                    <a:pt x="9" y="41"/>
                    <a:pt x="9" y="43"/>
                  </a:cubicBezTo>
                  <a:cubicBezTo>
                    <a:pt x="9" y="44"/>
                    <a:pt x="8" y="46"/>
                    <a:pt x="7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1"/>
                    <a:pt x="15" y="62"/>
                    <a:pt x="16" y="63"/>
                  </a:cubicBezTo>
                  <a:cubicBezTo>
                    <a:pt x="17" y="64"/>
                    <a:pt x="18" y="65"/>
                    <a:pt x="19" y="66"/>
                  </a:cubicBezTo>
                  <a:cubicBezTo>
                    <a:pt x="20" y="67"/>
                    <a:pt x="20" y="69"/>
                    <a:pt x="20" y="71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5" y="76"/>
                    <a:pt x="37" y="76"/>
                    <a:pt x="38" y="76"/>
                  </a:cubicBezTo>
                  <a:cubicBezTo>
                    <a:pt x="40" y="76"/>
                    <a:pt x="41" y="76"/>
                    <a:pt x="42" y="76"/>
                  </a:cubicBezTo>
                  <a:cubicBezTo>
                    <a:pt x="44" y="76"/>
                    <a:pt x="45" y="77"/>
                    <a:pt x="46" y="78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62" y="82"/>
                    <a:pt x="62" y="82"/>
                    <a:pt x="62" y="82"/>
                  </a:cubicBezTo>
                  <a:lnTo>
                    <a:pt x="61" y="73"/>
                  </a:lnTo>
                  <a:close/>
                  <a:moveTo>
                    <a:pt x="55" y="49"/>
                  </a:moveTo>
                  <a:cubicBezTo>
                    <a:pt x="52" y="56"/>
                    <a:pt x="43" y="59"/>
                    <a:pt x="36" y="56"/>
                  </a:cubicBezTo>
                  <a:cubicBezTo>
                    <a:pt x="29" y="52"/>
                    <a:pt x="26" y="44"/>
                    <a:pt x="30" y="37"/>
                  </a:cubicBezTo>
                  <a:cubicBezTo>
                    <a:pt x="33" y="30"/>
                    <a:pt x="42" y="27"/>
                    <a:pt x="49" y="30"/>
                  </a:cubicBezTo>
                  <a:cubicBezTo>
                    <a:pt x="56" y="34"/>
                    <a:pt x="59" y="42"/>
                    <a:pt x="55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29"/>
            <p:cNvSpPr>
              <a:spLocks noEditPoints="1"/>
            </p:cNvSpPr>
            <p:nvPr/>
          </p:nvSpPr>
          <p:spPr bwMode="auto">
            <a:xfrm>
              <a:off x="7365268" y="2492896"/>
              <a:ext cx="607645" cy="405430"/>
            </a:xfrm>
            <a:custGeom>
              <a:avLst/>
              <a:gdLst>
                <a:gd name="T0" fmla="*/ 240 w 256"/>
                <a:gd name="T1" fmla="*/ 0 h 171"/>
                <a:gd name="T2" fmla="*/ 16 w 256"/>
                <a:gd name="T3" fmla="*/ 0 h 171"/>
                <a:gd name="T4" fmla="*/ 0 w 256"/>
                <a:gd name="T5" fmla="*/ 16 h 171"/>
                <a:gd name="T6" fmla="*/ 0 w 256"/>
                <a:gd name="T7" fmla="*/ 155 h 171"/>
                <a:gd name="T8" fmla="*/ 16 w 256"/>
                <a:gd name="T9" fmla="*/ 171 h 171"/>
                <a:gd name="T10" fmla="*/ 240 w 256"/>
                <a:gd name="T11" fmla="*/ 171 h 171"/>
                <a:gd name="T12" fmla="*/ 256 w 256"/>
                <a:gd name="T13" fmla="*/ 155 h 171"/>
                <a:gd name="T14" fmla="*/ 256 w 256"/>
                <a:gd name="T15" fmla="*/ 16 h 171"/>
                <a:gd name="T16" fmla="*/ 240 w 256"/>
                <a:gd name="T17" fmla="*/ 0 h 171"/>
                <a:gd name="T18" fmla="*/ 248 w 256"/>
                <a:gd name="T19" fmla="*/ 155 h 171"/>
                <a:gd name="T20" fmla="*/ 240 w 256"/>
                <a:gd name="T21" fmla="*/ 163 h 171"/>
                <a:gd name="T22" fmla="*/ 16 w 256"/>
                <a:gd name="T23" fmla="*/ 163 h 171"/>
                <a:gd name="T24" fmla="*/ 8 w 256"/>
                <a:gd name="T25" fmla="*/ 155 h 171"/>
                <a:gd name="T26" fmla="*/ 8 w 256"/>
                <a:gd name="T27" fmla="*/ 16 h 171"/>
                <a:gd name="T28" fmla="*/ 16 w 256"/>
                <a:gd name="T29" fmla="*/ 8 h 171"/>
                <a:gd name="T30" fmla="*/ 240 w 256"/>
                <a:gd name="T31" fmla="*/ 8 h 171"/>
                <a:gd name="T32" fmla="*/ 248 w 256"/>
                <a:gd name="T33" fmla="*/ 16 h 171"/>
                <a:gd name="T34" fmla="*/ 248 w 256"/>
                <a:gd name="T35" fmla="*/ 15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71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4"/>
                    <a:pt x="7" y="171"/>
                    <a:pt x="16" y="171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9" y="171"/>
                    <a:pt x="256" y="164"/>
                    <a:pt x="256" y="155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8"/>
                    <a:pt x="249" y="0"/>
                    <a:pt x="240" y="0"/>
                  </a:cubicBezTo>
                  <a:close/>
                  <a:moveTo>
                    <a:pt x="248" y="155"/>
                  </a:moveTo>
                  <a:cubicBezTo>
                    <a:pt x="248" y="159"/>
                    <a:pt x="244" y="163"/>
                    <a:pt x="240" y="163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12" y="163"/>
                    <a:pt x="8" y="159"/>
                    <a:pt x="8" y="15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4" y="8"/>
                    <a:pt x="248" y="12"/>
                    <a:pt x="248" y="16"/>
                  </a:cubicBezTo>
                  <a:lnTo>
                    <a:pt x="248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2132628" y="2114005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Frontend Application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62" name="직선 연결선[R] 161"/>
          <p:cNvCxnSpPr/>
          <p:nvPr/>
        </p:nvCxnSpPr>
        <p:spPr>
          <a:xfrm>
            <a:off x="2270090" y="2844525"/>
            <a:ext cx="4625" cy="2016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546301" y="3210039"/>
            <a:ext cx="168347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BFF</a:t>
            </a:r>
          </a:p>
          <a:p>
            <a:pPr algn="ctr"/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(Backend For Frontend)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800269" y="323212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UI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152249" y="1700808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Web Application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8" name="모서리가 둥근 직사각형 147"/>
          <p:cNvSpPr>
            <a:spLocks/>
          </p:cNvSpPr>
          <p:nvPr/>
        </p:nvSpPr>
        <p:spPr>
          <a:xfrm>
            <a:off x="2451356" y="3763084"/>
            <a:ext cx="1980000" cy="968048"/>
          </a:xfrm>
          <a:prstGeom prst="roundRect">
            <a:avLst/>
          </a:prstGeom>
          <a:solidFill>
            <a:srgbClr val="E3829A"/>
          </a:solidFill>
          <a:ln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964356" y="3752062"/>
            <a:ext cx="1196556" cy="30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Spring MVC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949444" y="4188302"/>
            <a:ext cx="483156" cy="787029"/>
            <a:chOff x="8589404" y="4981143"/>
            <a:chExt cx="540649" cy="802925"/>
          </a:xfrm>
        </p:grpSpPr>
        <p:grpSp>
          <p:nvGrpSpPr>
            <p:cNvPr id="23" name="그룹 22"/>
            <p:cNvGrpSpPr/>
            <p:nvPr/>
          </p:nvGrpSpPr>
          <p:grpSpPr>
            <a:xfrm>
              <a:off x="8589404" y="4981143"/>
              <a:ext cx="540649" cy="560619"/>
              <a:chOff x="10685463" y="1982788"/>
              <a:chExt cx="1203325" cy="1247775"/>
            </a:xfrm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10688638" y="1982788"/>
                <a:ext cx="1200150" cy="334963"/>
              </a:xfrm>
              <a:custGeom>
                <a:avLst/>
                <a:gdLst>
                  <a:gd name="T0" fmla="*/ 52 w 319"/>
                  <a:gd name="T1" fmla="*/ 74 h 89"/>
                  <a:gd name="T2" fmla="*/ 160 w 319"/>
                  <a:gd name="T3" fmla="*/ 89 h 89"/>
                  <a:gd name="T4" fmla="*/ 268 w 319"/>
                  <a:gd name="T5" fmla="*/ 74 h 89"/>
                  <a:gd name="T6" fmla="*/ 319 w 319"/>
                  <a:gd name="T7" fmla="*/ 44 h 89"/>
                  <a:gd name="T8" fmla="*/ 160 w 319"/>
                  <a:gd name="T9" fmla="*/ 0 h 89"/>
                  <a:gd name="T10" fmla="*/ 0 w 319"/>
                  <a:gd name="T11" fmla="*/ 44 h 89"/>
                  <a:gd name="T12" fmla="*/ 52 w 319"/>
                  <a:gd name="T13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9" h="89">
                    <a:moveTo>
                      <a:pt x="52" y="74"/>
                    </a:moveTo>
                    <a:cubicBezTo>
                      <a:pt x="78" y="82"/>
                      <a:pt x="114" y="89"/>
                      <a:pt x="160" y="89"/>
                    </a:cubicBezTo>
                    <a:cubicBezTo>
                      <a:pt x="205" y="89"/>
                      <a:pt x="241" y="82"/>
                      <a:pt x="268" y="74"/>
                    </a:cubicBezTo>
                    <a:cubicBezTo>
                      <a:pt x="299" y="64"/>
                      <a:pt x="317" y="51"/>
                      <a:pt x="319" y="44"/>
                    </a:cubicBezTo>
                    <a:cubicBezTo>
                      <a:pt x="315" y="32"/>
                      <a:pt x="261" y="0"/>
                      <a:pt x="160" y="0"/>
                    </a:cubicBezTo>
                    <a:cubicBezTo>
                      <a:pt x="59" y="0"/>
                      <a:pt x="5" y="32"/>
                      <a:pt x="0" y="44"/>
                    </a:cubicBezTo>
                    <a:cubicBezTo>
                      <a:pt x="2" y="51"/>
                      <a:pt x="20" y="64"/>
                      <a:pt x="52" y="74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10685463" y="2246313"/>
                <a:ext cx="1203325" cy="984250"/>
              </a:xfrm>
              <a:custGeom>
                <a:avLst/>
                <a:gdLst>
                  <a:gd name="T0" fmla="*/ 320 w 320"/>
                  <a:gd name="T1" fmla="*/ 0 h 262"/>
                  <a:gd name="T2" fmla="*/ 161 w 320"/>
                  <a:gd name="T3" fmla="*/ 36 h 262"/>
                  <a:gd name="T4" fmla="*/ 1 w 320"/>
                  <a:gd name="T5" fmla="*/ 0 h 262"/>
                  <a:gd name="T6" fmla="*/ 1 w 320"/>
                  <a:gd name="T7" fmla="*/ 154 h 262"/>
                  <a:gd name="T8" fmla="*/ 0 w 320"/>
                  <a:gd name="T9" fmla="*/ 154 h 262"/>
                  <a:gd name="T10" fmla="*/ 0 w 320"/>
                  <a:gd name="T11" fmla="*/ 225 h 262"/>
                  <a:gd name="T12" fmla="*/ 2 w 320"/>
                  <a:gd name="T13" fmla="*/ 225 h 262"/>
                  <a:gd name="T14" fmla="*/ 2 w 320"/>
                  <a:gd name="T15" fmla="*/ 225 h 262"/>
                  <a:gd name="T16" fmla="*/ 6 w 320"/>
                  <a:gd name="T17" fmla="*/ 229 h 262"/>
                  <a:gd name="T18" fmla="*/ 161 w 320"/>
                  <a:gd name="T19" fmla="*/ 262 h 262"/>
                  <a:gd name="T20" fmla="*/ 315 w 320"/>
                  <a:gd name="T21" fmla="*/ 229 h 262"/>
                  <a:gd name="T22" fmla="*/ 319 w 320"/>
                  <a:gd name="T23" fmla="*/ 225 h 262"/>
                  <a:gd name="T24" fmla="*/ 319 w 320"/>
                  <a:gd name="T25" fmla="*/ 225 h 262"/>
                  <a:gd name="T26" fmla="*/ 320 w 320"/>
                  <a:gd name="T27" fmla="*/ 225 h 262"/>
                  <a:gd name="T28" fmla="*/ 320 w 320"/>
                  <a:gd name="T29" fmla="*/ 191 h 262"/>
                  <a:gd name="T30" fmla="*/ 320 w 320"/>
                  <a:gd name="T31" fmla="*/ 191 h 262"/>
                  <a:gd name="T32" fmla="*/ 320 w 320"/>
                  <a:gd name="T3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262">
                    <a:moveTo>
                      <a:pt x="320" y="0"/>
                    </a:moveTo>
                    <a:cubicBezTo>
                      <a:pt x="288" y="22"/>
                      <a:pt x="229" y="36"/>
                      <a:pt x="161" y="36"/>
                    </a:cubicBezTo>
                    <a:cubicBezTo>
                      <a:pt x="93" y="36"/>
                      <a:pt x="33" y="22"/>
                      <a:pt x="1" y="0"/>
                    </a:cubicBezTo>
                    <a:cubicBezTo>
                      <a:pt x="1" y="154"/>
                      <a:pt x="1" y="154"/>
                      <a:pt x="1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3" y="226"/>
                      <a:pt x="5" y="228"/>
                      <a:pt x="6" y="229"/>
                    </a:cubicBezTo>
                    <a:cubicBezTo>
                      <a:pt x="24" y="242"/>
                      <a:pt x="75" y="262"/>
                      <a:pt x="161" y="262"/>
                    </a:cubicBezTo>
                    <a:cubicBezTo>
                      <a:pt x="246" y="262"/>
                      <a:pt x="298" y="242"/>
                      <a:pt x="315" y="229"/>
                    </a:cubicBezTo>
                    <a:cubicBezTo>
                      <a:pt x="317" y="228"/>
                      <a:pt x="318" y="226"/>
                      <a:pt x="319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5"/>
                      <a:pt x="320" y="225"/>
                      <a:pt x="320" y="225"/>
                    </a:cubicBezTo>
                    <a:cubicBezTo>
                      <a:pt x="320" y="191"/>
                      <a:pt x="320" y="191"/>
                      <a:pt x="320" y="191"/>
                    </a:cubicBezTo>
                    <a:cubicBezTo>
                      <a:pt x="320" y="191"/>
                      <a:pt x="320" y="191"/>
                      <a:pt x="320" y="191"/>
                    </a:cubicBez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752740" y="5224363"/>
              <a:ext cx="213977" cy="251780"/>
              <a:chOff x="11050588" y="2524125"/>
              <a:chExt cx="476250" cy="560388"/>
            </a:xfrm>
          </p:grpSpPr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11050588" y="2667000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11050588" y="2919413"/>
                <a:ext cx="476250" cy="165100"/>
              </a:xfrm>
              <a:custGeom>
                <a:avLst/>
                <a:gdLst>
                  <a:gd name="T0" fmla="*/ 0 w 127"/>
                  <a:gd name="T1" fmla="*/ 0 h 44"/>
                  <a:gd name="T2" fmla="*/ 0 w 127"/>
                  <a:gd name="T3" fmla="*/ 21 h 44"/>
                  <a:gd name="T4" fmla="*/ 0 w 127"/>
                  <a:gd name="T5" fmla="*/ 22 h 44"/>
                  <a:gd name="T6" fmla="*/ 63 w 127"/>
                  <a:gd name="T7" fmla="*/ 44 h 44"/>
                  <a:gd name="T8" fmla="*/ 127 w 127"/>
                  <a:gd name="T9" fmla="*/ 22 h 44"/>
                  <a:gd name="T10" fmla="*/ 127 w 127"/>
                  <a:gd name="T11" fmla="*/ 21 h 44"/>
                  <a:gd name="T12" fmla="*/ 127 w 127"/>
                  <a:gd name="T13" fmla="*/ 0 h 44"/>
                  <a:gd name="T14" fmla="*/ 63 w 127"/>
                  <a:gd name="T15" fmla="*/ 13 h 44"/>
                  <a:gd name="T16" fmla="*/ 0 w 127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4"/>
                      <a:pt x="63" y="44"/>
                    </a:cubicBezTo>
                    <a:cubicBezTo>
                      <a:pt x="97" y="44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11050588" y="2794000"/>
                <a:ext cx="476250" cy="142875"/>
              </a:xfrm>
              <a:custGeom>
                <a:avLst/>
                <a:gdLst>
                  <a:gd name="T0" fmla="*/ 70 w 127"/>
                  <a:gd name="T1" fmla="*/ 13 h 38"/>
                  <a:gd name="T2" fmla="*/ 63 w 127"/>
                  <a:gd name="T3" fmla="*/ 13 h 38"/>
                  <a:gd name="T4" fmla="*/ 57 w 127"/>
                  <a:gd name="T5" fmla="*/ 13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4 h 38"/>
                  <a:gd name="T12" fmla="*/ 63 w 127"/>
                  <a:gd name="T13" fmla="*/ 38 h 38"/>
                  <a:gd name="T14" fmla="*/ 127 w 127"/>
                  <a:gd name="T15" fmla="*/ 24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3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11050588" y="2524125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8686882" y="5553236"/>
              <a:ext cx="3465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DB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22" name="직사각형 321"/>
          <p:cNvSpPr>
            <a:spLocks/>
          </p:cNvSpPr>
          <p:nvPr/>
        </p:nvSpPr>
        <p:spPr>
          <a:xfrm>
            <a:off x="1565478" y="5967758"/>
            <a:ext cx="6803670" cy="30110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mpd="sng">
            <a:noFill/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JVM (Java Virtual Machine)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40" name="그룹 339"/>
          <p:cNvGrpSpPr>
            <a:grpSpLocks noChangeAspect="1"/>
          </p:cNvGrpSpPr>
          <p:nvPr/>
        </p:nvGrpSpPr>
        <p:grpSpPr>
          <a:xfrm>
            <a:off x="1748644" y="3930119"/>
            <a:ext cx="363451" cy="301342"/>
            <a:chOff x="12172950" y="1096963"/>
            <a:chExt cx="752475" cy="623887"/>
          </a:xfrm>
        </p:grpSpPr>
        <p:sp>
          <p:nvSpPr>
            <p:cNvPr id="341" name="Freeform 76"/>
            <p:cNvSpPr>
              <a:spLocks/>
            </p:cNvSpPr>
            <p:nvPr/>
          </p:nvSpPr>
          <p:spPr bwMode="auto">
            <a:xfrm>
              <a:off x="12711113" y="1096963"/>
              <a:ext cx="214312" cy="123825"/>
            </a:xfrm>
            <a:custGeom>
              <a:avLst/>
              <a:gdLst>
                <a:gd name="T0" fmla="*/ 45 w 57"/>
                <a:gd name="T1" fmla="*/ 0 h 33"/>
                <a:gd name="T2" fmla="*/ 0 w 57"/>
                <a:gd name="T3" fmla="*/ 0 h 33"/>
                <a:gd name="T4" fmla="*/ 0 w 57"/>
                <a:gd name="T5" fmla="*/ 33 h 33"/>
                <a:gd name="T6" fmla="*/ 57 w 57"/>
                <a:gd name="T7" fmla="*/ 33 h 33"/>
                <a:gd name="T8" fmla="*/ 57 w 57"/>
                <a:gd name="T9" fmla="*/ 11 h 33"/>
                <a:gd name="T10" fmla="*/ 45 w 57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3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77"/>
            <p:cNvSpPr>
              <a:spLocks noEditPoints="1"/>
            </p:cNvSpPr>
            <p:nvPr/>
          </p:nvSpPr>
          <p:spPr bwMode="auto">
            <a:xfrm>
              <a:off x="12172950" y="1250950"/>
              <a:ext cx="752475" cy="469900"/>
            </a:xfrm>
            <a:custGeom>
              <a:avLst/>
              <a:gdLst>
                <a:gd name="T0" fmla="*/ 11 w 200"/>
                <a:gd name="T1" fmla="*/ 125 h 125"/>
                <a:gd name="T2" fmla="*/ 200 w 200"/>
                <a:gd name="T3" fmla="*/ 113 h 125"/>
                <a:gd name="T4" fmla="*/ 0 w 200"/>
                <a:gd name="T5" fmla="*/ 0 h 125"/>
                <a:gd name="T6" fmla="*/ 136 w 200"/>
                <a:gd name="T7" fmla="*/ 48 h 125"/>
                <a:gd name="T8" fmla="*/ 141 w 200"/>
                <a:gd name="T9" fmla="*/ 73 h 125"/>
                <a:gd name="T10" fmla="*/ 144 w 200"/>
                <a:gd name="T11" fmla="*/ 64 h 125"/>
                <a:gd name="T12" fmla="*/ 155 w 200"/>
                <a:gd name="T13" fmla="*/ 48 h 125"/>
                <a:gd name="T14" fmla="*/ 161 w 200"/>
                <a:gd name="T15" fmla="*/ 73 h 125"/>
                <a:gd name="T16" fmla="*/ 163 w 200"/>
                <a:gd name="T17" fmla="*/ 64 h 125"/>
                <a:gd name="T18" fmla="*/ 174 w 200"/>
                <a:gd name="T19" fmla="*/ 48 h 125"/>
                <a:gd name="T20" fmla="*/ 156 w 200"/>
                <a:gd name="T21" fmla="*/ 80 h 125"/>
                <a:gd name="T22" fmla="*/ 151 w 200"/>
                <a:gd name="T23" fmla="*/ 57 h 125"/>
                <a:gd name="T24" fmla="*/ 149 w 200"/>
                <a:gd name="T25" fmla="*/ 66 h 125"/>
                <a:gd name="T26" fmla="*/ 136 w 200"/>
                <a:gd name="T27" fmla="*/ 80 h 125"/>
                <a:gd name="T28" fmla="*/ 136 w 200"/>
                <a:gd name="T29" fmla="*/ 48 h 125"/>
                <a:gd name="T30" fmla="*/ 90 w 200"/>
                <a:gd name="T31" fmla="*/ 64 h 125"/>
                <a:gd name="T32" fmla="*/ 92 w 200"/>
                <a:gd name="T33" fmla="*/ 73 h 125"/>
                <a:gd name="T34" fmla="*/ 98 w 200"/>
                <a:gd name="T35" fmla="*/ 48 h 125"/>
                <a:gd name="T36" fmla="*/ 110 w 200"/>
                <a:gd name="T37" fmla="*/ 64 h 125"/>
                <a:gd name="T38" fmla="*/ 112 w 200"/>
                <a:gd name="T39" fmla="*/ 73 h 125"/>
                <a:gd name="T40" fmla="*/ 117 w 200"/>
                <a:gd name="T41" fmla="*/ 48 h 125"/>
                <a:gd name="T42" fmla="*/ 117 w 200"/>
                <a:gd name="T43" fmla="*/ 80 h 125"/>
                <a:gd name="T44" fmla="*/ 104 w 200"/>
                <a:gd name="T45" fmla="*/ 66 h 125"/>
                <a:gd name="T46" fmla="*/ 102 w 200"/>
                <a:gd name="T47" fmla="*/ 57 h 125"/>
                <a:gd name="T48" fmla="*/ 96 w 200"/>
                <a:gd name="T49" fmla="*/ 80 h 125"/>
                <a:gd name="T50" fmla="*/ 79 w 200"/>
                <a:gd name="T51" fmla="*/ 48 h 125"/>
                <a:gd name="T52" fmla="*/ 38 w 200"/>
                <a:gd name="T53" fmla="*/ 48 h 125"/>
                <a:gd name="T54" fmla="*/ 43 w 200"/>
                <a:gd name="T55" fmla="*/ 73 h 125"/>
                <a:gd name="T56" fmla="*/ 45 w 200"/>
                <a:gd name="T57" fmla="*/ 64 h 125"/>
                <a:gd name="T58" fmla="*/ 56 w 200"/>
                <a:gd name="T59" fmla="*/ 48 h 125"/>
                <a:gd name="T60" fmla="*/ 62 w 200"/>
                <a:gd name="T61" fmla="*/ 73 h 125"/>
                <a:gd name="T62" fmla="*/ 64 w 200"/>
                <a:gd name="T63" fmla="*/ 64 h 125"/>
                <a:gd name="T64" fmla="*/ 75 w 200"/>
                <a:gd name="T65" fmla="*/ 48 h 125"/>
                <a:gd name="T66" fmla="*/ 58 w 200"/>
                <a:gd name="T67" fmla="*/ 80 h 125"/>
                <a:gd name="T68" fmla="*/ 53 w 200"/>
                <a:gd name="T69" fmla="*/ 57 h 125"/>
                <a:gd name="T70" fmla="*/ 51 w 200"/>
                <a:gd name="T71" fmla="*/ 66 h 125"/>
                <a:gd name="T72" fmla="*/ 38 w 200"/>
                <a:gd name="T73" fmla="*/ 80 h 125"/>
                <a:gd name="T74" fmla="*/ 38 w 200"/>
                <a:gd name="T75" fmla="*/ 4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5">
                  <a:moveTo>
                    <a:pt x="0" y="113"/>
                  </a:moveTo>
                  <a:cubicBezTo>
                    <a:pt x="0" y="120"/>
                    <a:pt x="5" y="125"/>
                    <a:pt x="1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5" y="125"/>
                    <a:pt x="200" y="120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40" y="67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7"/>
                    <a:pt x="144" y="64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60" y="67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7"/>
                    <a:pt x="163" y="64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1" y="67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7"/>
                    <a:pt x="94" y="64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7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0"/>
                    <a:pt x="113" y="67"/>
                    <a:pt x="113" y="64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42" y="67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7"/>
                    <a:pt x="45" y="64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7"/>
                    <a:pt x="64" y="6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78"/>
            <p:cNvSpPr>
              <a:spLocks/>
            </p:cNvSpPr>
            <p:nvPr/>
          </p:nvSpPr>
          <p:spPr bwMode="auto">
            <a:xfrm>
              <a:off x="12172950" y="1096963"/>
              <a:ext cx="508000" cy="123825"/>
            </a:xfrm>
            <a:custGeom>
              <a:avLst/>
              <a:gdLst>
                <a:gd name="T0" fmla="*/ 135 w 135"/>
                <a:gd name="T1" fmla="*/ 0 h 33"/>
                <a:gd name="T2" fmla="*/ 11 w 135"/>
                <a:gd name="T3" fmla="*/ 0 h 33"/>
                <a:gd name="T4" fmla="*/ 0 w 135"/>
                <a:gd name="T5" fmla="*/ 11 h 33"/>
                <a:gd name="T6" fmla="*/ 0 w 135"/>
                <a:gd name="T7" fmla="*/ 33 h 33"/>
                <a:gd name="T8" fmla="*/ 135 w 135"/>
                <a:gd name="T9" fmla="*/ 33 h 33"/>
                <a:gd name="T10" fmla="*/ 135 w 13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3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5" y="33"/>
                    <a:pt x="135" y="33"/>
                    <a:pt x="135" y="33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80" name="직사각형 379"/>
          <p:cNvSpPr>
            <a:spLocks/>
          </p:cNvSpPr>
          <p:nvPr/>
        </p:nvSpPr>
        <p:spPr>
          <a:xfrm>
            <a:off x="1656322" y="4949171"/>
            <a:ext cx="2884694" cy="8115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1" name="직선 연결선[R] 380"/>
          <p:cNvCxnSpPr/>
          <p:nvPr/>
        </p:nvCxnSpPr>
        <p:spPr>
          <a:xfrm flipH="1">
            <a:off x="2285440" y="4959962"/>
            <a:ext cx="488" cy="828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4" name="그룹 393"/>
          <p:cNvGrpSpPr>
            <a:grpSpLocks noChangeAspect="1"/>
          </p:cNvGrpSpPr>
          <p:nvPr/>
        </p:nvGrpSpPr>
        <p:grpSpPr>
          <a:xfrm>
            <a:off x="398020" y="3717032"/>
            <a:ext cx="414520" cy="352430"/>
            <a:chOff x="3399036" y="581025"/>
            <a:chExt cx="752475" cy="639763"/>
          </a:xfrm>
        </p:grpSpPr>
        <p:sp>
          <p:nvSpPr>
            <p:cNvPr id="395" name="Freeform 38"/>
            <p:cNvSpPr>
              <a:spLocks noEditPoints="1"/>
            </p:cNvSpPr>
            <p:nvPr/>
          </p:nvSpPr>
          <p:spPr bwMode="auto">
            <a:xfrm>
              <a:off x="3473649" y="652463"/>
              <a:ext cx="488950" cy="290513"/>
            </a:xfrm>
            <a:custGeom>
              <a:avLst/>
              <a:gdLst>
                <a:gd name="T0" fmla="*/ 130 w 130"/>
                <a:gd name="T1" fmla="*/ 61 h 77"/>
                <a:gd name="T2" fmla="*/ 130 w 130"/>
                <a:gd name="T3" fmla="*/ 7 h 77"/>
                <a:gd name="T4" fmla="*/ 123 w 130"/>
                <a:gd name="T5" fmla="*/ 0 h 77"/>
                <a:gd name="T6" fmla="*/ 6 w 130"/>
                <a:gd name="T7" fmla="*/ 0 h 77"/>
                <a:gd name="T8" fmla="*/ 0 w 130"/>
                <a:gd name="T9" fmla="*/ 7 h 77"/>
                <a:gd name="T10" fmla="*/ 0 w 130"/>
                <a:gd name="T11" fmla="*/ 71 h 77"/>
                <a:gd name="T12" fmla="*/ 6 w 130"/>
                <a:gd name="T13" fmla="*/ 77 h 77"/>
                <a:gd name="T14" fmla="*/ 109 w 130"/>
                <a:gd name="T15" fmla="*/ 77 h 77"/>
                <a:gd name="T16" fmla="*/ 129 w 130"/>
                <a:gd name="T17" fmla="*/ 61 h 77"/>
                <a:gd name="T18" fmla="*/ 130 w 130"/>
                <a:gd name="T19" fmla="*/ 61 h 77"/>
                <a:gd name="T20" fmla="*/ 10 w 130"/>
                <a:gd name="T21" fmla="*/ 10 h 77"/>
                <a:gd name="T22" fmla="*/ 120 w 130"/>
                <a:gd name="T23" fmla="*/ 10 h 77"/>
                <a:gd name="T24" fmla="*/ 120 w 130"/>
                <a:gd name="T25" fmla="*/ 53 h 77"/>
                <a:gd name="T26" fmla="*/ 102 w 130"/>
                <a:gd name="T27" fmla="*/ 67 h 77"/>
                <a:gd name="T28" fmla="*/ 10 w 130"/>
                <a:gd name="T2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77">
                  <a:moveTo>
                    <a:pt x="130" y="61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3" y="77"/>
                    <a:pt x="6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1" y="68"/>
                    <a:pt x="120" y="61"/>
                    <a:pt x="129" y="61"/>
                  </a:cubicBezTo>
                  <a:lnTo>
                    <a:pt x="130" y="61"/>
                  </a:lnTo>
                  <a:close/>
                  <a:moveTo>
                    <a:pt x="10" y="10"/>
                  </a:moveTo>
                  <a:cubicBezTo>
                    <a:pt x="120" y="10"/>
                    <a:pt x="120" y="10"/>
                    <a:pt x="120" y="10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2" y="55"/>
                    <a:pt x="106" y="60"/>
                    <a:pt x="102" y="67"/>
                  </a:cubicBezTo>
                  <a:cubicBezTo>
                    <a:pt x="10" y="67"/>
                    <a:pt x="10" y="67"/>
                    <a:pt x="10" y="67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6" name="Freeform 39"/>
            <p:cNvSpPr>
              <a:spLocks noEditPoints="1"/>
            </p:cNvSpPr>
            <p:nvPr/>
          </p:nvSpPr>
          <p:spPr bwMode="auto">
            <a:xfrm>
              <a:off x="3602236" y="1033463"/>
              <a:ext cx="209550" cy="101600"/>
            </a:xfrm>
            <a:custGeom>
              <a:avLst/>
              <a:gdLst>
                <a:gd name="T0" fmla="*/ 54 w 56"/>
                <a:gd name="T1" fmla="*/ 11 h 27"/>
                <a:gd name="T2" fmla="*/ 43 w 56"/>
                <a:gd name="T3" fmla="*/ 1 h 27"/>
                <a:gd name="T4" fmla="*/ 41 w 56"/>
                <a:gd name="T5" fmla="*/ 0 h 27"/>
                <a:gd name="T6" fmla="*/ 15 w 56"/>
                <a:gd name="T7" fmla="*/ 0 h 27"/>
                <a:gd name="T8" fmla="*/ 13 w 56"/>
                <a:gd name="T9" fmla="*/ 1 h 27"/>
                <a:gd name="T10" fmla="*/ 2 w 56"/>
                <a:gd name="T11" fmla="*/ 11 h 27"/>
                <a:gd name="T12" fmla="*/ 2 w 56"/>
                <a:gd name="T13" fmla="*/ 11 h 27"/>
                <a:gd name="T14" fmla="*/ 0 w 56"/>
                <a:gd name="T15" fmla="*/ 18 h 27"/>
                <a:gd name="T16" fmla="*/ 0 w 56"/>
                <a:gd name="T17" fmla="*/ 22 h 27"/>
                <a:gd name="T18" fmla="*/ 9 w 56"/>
                <a:gd name="T19" fmla="*/ 27 h 27"/>
                <a:gd name="T20" fmla="*/ 47 w 56"/>
                <a:gd name="T21" fmla="*/ 27 h 27"/>
                <a:gd name="T22" fmla="*/ 56 w 56"/>
                <a:gd name="T23" fmla="*/ 22 h 27"/>
                <a:gd name="T24" fmla="*/ 56 w 56"/>
                <a:gd name="T25" fmla="*/ 18 h 27"/>
                <a:gd name="T26" fmla="*/ 54 w 56"/>
                <a:gd name="T27" fmla="*/ 11 h 27"/>
                <a:gd name="T28" fmla="*/ 48 w 56"/>
                <a:gd name="T29" fmla="*/ 19 h 27"/>
                <a:gd name="T30" fmla="*/ 48 w 56"/>
                <a:gd name="T31" fmla="*/ 19 h 27"/>
                <a:gd name="T32" fmla="*/ 47 w 56"/>
                <a:gd name="T33" fmla="*/ 19 h 27"/>
                <a:gd name="T34" fmla="*/ 9 w 56"/>
                <a:gd name="T35" fmla="*/ 19 h 27"/>
                <a:gd name="T36" fmla="*/ 8 w 56"/>
                <a:gd name="T37" fmla="*/ 19 h 27"/>
                <a:gd name="T38" fmla="*/ 8 w 56"/>
                <a:gd name="T39" fmla="*/ 19 h 27"/>
                <a:gd name="T40" fmla="*/ 8 w 56"/>
                <a:gd name="T41" fmla="*/ 18 h 27"/>
                <a:gd name="T42" fmla="*/ 8 w 56"/>
                <a:gd name="T43" fmla="*/ 17 h 27"/>
                <a:gd name="T44" fmla="*/ 8 w 56"/>
                <a:gd name="T45" fmla="*/ 17 h 27"/>
                <a:gd name="T46" fmla="*/ 17 w 56"/>
                <a:gd name="T47" fmla="*/ 8 h 27"/>
                <a:gd name="T48" fmla="*/ 39 w 56"/>
                <a:gd name="T49" fmla="*/ 8 h 27"/>
                <a:gd name="T50" fmla="*/ 48 w 56"/>
                <a:gd name="T51" fmla="*/ 17 h 27"/>
                <a:gd name="T52" fmla="*/ 48 w 56"/>
                <a:gd name="T53" fmla="*/ 18 h 27"/>
                <a:gd name="T54" fmla="*/ 48 w 56"/>
                <a:gd name="T55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7">
                  <a:moveTo>
                    <a:pt x="54" y="1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6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2" y="25"/>
                    <a:pt x="5" y="27"/>
                    <a:pt x="9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7"/>
                    <a:pt x="54" y="25"/>
                    <a:pt x="56" y="22"/>
                  </a:cubicBezTo>
                  <a:cubicBezTo>
                    <a:pt x="56" y="20"/>
                    <a:pt x="56" y="19"/>
                    <a:pt x="56" y="18"/>
                  </a:cubicBezTo>
                  <a:cubicBezTo>
                    <a:pt x="56" y="16"/>
                    <a:pt x="55" y="13"/>
                    <a:pt x="54" y="11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7" y="19"/>
                    <a:pt x="4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7" name="Freeform 40"/>
            <p:cNvSpPr>
              <a:spLocks/>
            </p:cNvSpPr>
            <p:nvPr/>
          </p:nvSpPr>
          <p:spPr bwMode="auto">
            <a:xfrm>
              <a:off x="360223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8" name="Freeform 41"/>
            <p:cNvSpPr>
              <a:spLocks/>
            </p:cNvSpPr>
            <p:nvPr/>
          </p:nvSpPr>
          <p:spPr bwMode="auto">
            <a:xfrm>
              <a:off x="381178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9" name="Freeform 42"/>
            <p:cNvSpPr>
              <a:spLocks noEditPoints="1"/>
            </p:cNvSpPr>
            <p:nvPr/>
          </p:nvSpPr>
          <p:spPr bwMode="auto">
            <a:xfrm>
              <a:off x="3399036" y="581025"/>
              <a:ext cx="752475" cy="639763"/>
            </a:xfrm>
            <a:custGeom>
              <a:avLst/>
              <a:gdLst>
                <a:gd name="T0" fmla="*/ 186 w 200"/>
                <a:gd name="T1" fmla="*/ 132 h 170"/>
                <a:gd name="T2" fmla="*/ 179 w 200"/>
                <a:gd name="T3" fmla="*/ 126 h 170"/>
                <a:gd name="T4" fmla="*/ 184 w 200"/>
                <a:gd name="T5" fmla="*/ 111 h 170"/>
                <a:gd name="T6" fmla="*/ 177 w 200"/>
                <a:gd name="T7" fmla="*/ 92 h 170"/>
                <a:gd name="T8" fmla="*/ 168 w 200"/>
                <a:gd name="T9" fmla="*/ 87 h 170"/>
                <a:gd name="T10" fmla="*/ 168 w 200"/>
                <a:gd name="T11" fmla="*/ 9 h 170"/>
                <a:gd name="T12" fmla="*/ 158 w 200"/>
                <a:gd name="T13" fmla="*/ 0 h 170"/>
                <a:gd name="T14" fmla="*/ 10 w 200"/>
                <a:gd name="T15" fmla="*/ 0 h 170"/>
                <a:gd name="T16" fmla="*/ 0 w 200"/>
                <a:gd name="T17" fmla="*/ 9 h 170"/>
                <a:gd name="T18" fmla="*/ 0 w 200"/>
                <a:gd name="T19" fmla="*/ 107 h 170"/>
                <a:gd name="T20" fmla="*/ 10 w 200"/>
                <a:gd name="T21" fmla="*/ 116 h 170"/>
                <a:gd name="T22" fmla="*/ 77 w 200"/>
                <a:gd name="T23" fmla="*/ 116 h 170"/>
                <a:gd name="T24" fmla="*/ 103 w 200"/>
                <a:gd name="T25" fmla="*/ 116 h 170"/>
                <a:gd name="T26" fmla="*/ 114 w 200"/>
                <a:gd name="T27" fmla="*/ 116 h 170"/>
                <a:gd name="T28" fmla="*/ 134 w 200"/>
                <a:gd name="T29" fmla="*/ 116 h 170"/>
                <a:gd name="T30" fmla="*/ 138 w 200"/>
                <a:gd name="T31" fmla="*/ 125 h 170"/>
                <a:gd name="T32" fmla="*/ 131 w 200"/>
                <a:gd name="T33" fmla="*/ 132 h 170"/>
                <a:gd name="T34" fmla="*/ 117 w 200"/>
                <a:gd name="T35" fmla="*/ 166 h 170"/>
                <a:gd name="T36" fmla="*/ 118 w 200"/>
                <a:gd name="T37" fmla="*/ 169 h 170"/>
                <a:gd name="T38" fmla="*/ 121 w 200"/>
                <a:gd name="T39" fmla="*/ 170 h 170"/>
                <a:gd name="T40" fmla="*/ 196 w 200"/>
                <a:gd name="T41" fmla="*/ 170 h 170"/>
                <a:gd name="T42" fmla="*/ 199 w 200"/>
                <a:gd name="T43" fmla="*/ 169 h 170"/>
                <a:gd name="T44" fmla="*/ 200 w 200"/>
                <a:gd name="T45" fmla="*/ 166 h 170"/>
                <a:gd name="T46" fmla="*/ 186 w 200"/>
                <a:gd name="T47" fmla="*/ 132 h 170"/>
                <a:gd name="T48" fmla="*/ 175 w 200"/>
                <a:gd name="T49" fmla="*/ 110 h 170"/>
                <a:gd name="T50" fmla="*/ 159 w 200"/>
                <a:gd name="T51" fmla="*/ 126 h 170"/>
                <a:gd name="T52" fmla="*/ 143 w 200"/>
                <a:gd name="T53" fmla="*/ 110 h 170"/>
                <a:gd name="T54" fmla="*/ 159 w 200"/>
                <a:gd name="T55" fmla="*/ 94 h 170"/>
                <a:gd name="T56" fmla="*/ 175 w 200"/>
                <a:gd name="T57" fmla="*/ 110 h 170"/>
                <a:gd name="T58" fmla="*/ 134 w 200"/>
                <a:gd name="T59" fmla="*/ 104 h 170"/>
                <a:gd name="T60" fmla="*/ 19 w 200"/>
                <a:gd name="T61" fmla="*/ 104 h 170"/>
                <a:gd name="T62" fmla="*/ 11 w 200"/>
                <a:gd name="T63" fmla="*/ 97 h 170"/>
                <a:gd name="T64" fmla="*/ 11 w 200"/>
                <a:gd name="T65" fmla="*/ 19 h 170"/>
                <a:gd name="T66" fmla="*/ 19 w 200"/>
                <a:gd name="T67" fmla="*/ 11 h 170"/>
                <a:gd name="T68" fmla="*/ 151 w 200"/>
                <a:gd name="T69" fmla="*/ 11 h 170"/>
                <a:gd name="T70" fmla="*/ 159 w 200"/>
                <a:gd name="T71" fmla="*/ 19 h 170"/>
                <a:gd name="T72" fmla="*/ 159 w 200"/>
                <a:gd name="T73" fmla="*/ 85 h 170"/>
                <a:gd name="T74" fmla="*/ 158 w 200"/>
                <a:gd name="T75" fmla="*/ 85 h 170"/>
                <a:gd name="T76" fmla="*/ 134 w 200"/>
                <a:gd name="T77" fmla="*/ 104 h 170"/>
                <a:gd name="T78" fmla="*/ 126 w 200"/>
                <a:gd name="T79" fmla="*/ 162 h 170"/>
                <a:gd name="T80" fmla="*/ 137 w 200"/>
                <a:gd name="T81" fmla="*/ 137 h 170"/>
                <a:gd name="T82" fmla="*/ 143 w 200"/>
                <a:gd name="T83" fmla="*/ 131 h 170"/>
                <a:gd name="T84" fmla="*/ 145 w 200"/>
                <a:gd name="T85" fmla="*/ 130 h 170"/>
                <a:gd name="T86" fmla="*/ 158 w 200"/>
                <a:gd name="T87" fmla="*/ 134 h 170"/>
                <a:gd name="T88" fmla="*/ 172 w 200"/>
                <a:gd name="T89" fmla="*/ 130 h 170"/>
                <a:gd name="T90" fmla="*/ 173 w 200"/>
                <a:gd name="T91" fmla="*/ 131 h 170"/>
                <a:gd name="T92" fmla="*/ 180 w 200"/>
                <a:gd name="T93" fmla="*/ 137 h 170"/>
                <a:gd name="T94" fmla="*/ 191 w 200"/>
                <a:gd name="T95" fmla="*/ 162 h 170"/>
                <a:gd name="T96" fmla="*/ 126 w 200"/>
                <a:gd name="T97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" h="170">
                  <a:moveTo>
                    <a:pt x="186" y="132"/>
                  </a:moveTo>
                  <a:cubicBezTo>
                    <a:pt x="184" y="130"/>
                    <a:pt x="182" y="127"/>
                    <a:pt x="179" y="126"/>
                  </a:cubicBezTo>
                  <a:cubicBezTo>
                    <a:pt x="182" y="121"/>
                    <a:pt x="184" y="116"/>
                    <a:pt x="184" y="111"/>
                  </a:cubicBezTo>
                  <a:cubicBezTo>
                    <a:pt x="184" y="103"/>
                    <a:pt x="181" y="97"/>
                    <a:pt x="177" y="92"/>
                  </a:cubicBezTo>
                  <a:cubicBezTo>
                    <a:pt x="174" y="90"/>
                    <a:pt x="171" y="88"/>
                    <a:pt x="168" y="87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4"/>
                    <a:pt x="163" y="0"/>
                    <a:pt x="15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20"/>
                    <a:pt x="136" y="123"/>
                    <a:pt x="138" y="125"/>
                  </a:cubicBezTo>
                  <a:cubicBezTo>
                    <a:pt x="135" y="127"/>
                    <a:pt x="133" y="130"/>
                    <a:pt x="131" y="132"/>
                  </a:cubicBezTo>
                  <a:cubicBezTo>
                    <a:pt x="123" y="141"/>
                    <a:pt x="118" y="153"/>
                    <a:pt x="117" y="166"/>
                  </a:cubicBezTo>
                  <a:cubicBezTo>
                    <a:pt x="117" y="167"/>
                    <a:pt x="117" y="168"/>
                    <a:pt x="118" y="169"/>
                  </a:cubicBezTo>
                  <a:cubicBezTo>
                    <a:pt x="119" y="170"/>
                    <a:pt x="120" y="170"/>
                    <a:pt x="121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7" y="170"/>
                    <a:pt x="198" y="170"/>
                    <a:pt x="199" y="169"/>
                  </a:cubicBezTo>
                  <a:cubicBezTo>
                    <a:pt x="200" y="168"/>
                    <a:pt x="200" y="167"/>
                    <a:pt x="200" y="166"/>
                  </a:cubicBezTo>
                  <a:cubicBezTo>
                    <a:pt x="199" y="153"/>
                    <a:pt x="194" y="141"/>
                    <a:pt x="186" y="132"/>
                  </a:cubicBezTo>
                  <a:close/>
                  <a:moveTo>
                    <a:pt x="175" y="110"/>
                  </a:moveTo>
                  <a:cubicBezTo>
                    <a:pt x="175" y="119"/>
                    <a:pt x="167" y="126"/>
                    <a:pt x="159" y="126"/>
                  </a:cubicBezTo>
                  <a:cubicBezTo>
                    <a:pt x="150" y="126"/>
                    <a:pt x="143" y="119"/>
                    <a:pt x="143" y="110"/>
                  </a:cubicBezTo>
                  <a:cubicBezTo>
                    <a:pt x="143" y="101"/>
                    <a:pt x="150" y="94"/>
                    <a:pt x="159" y="94"/>
                  </a:cubicBezTo>
                  <a:cubicBezTo>
                    <a:pt x="167" y="94"/>
                    <a:pt x="175" y="101"/>
                    <a:pt x="175" y="110"/>
                  </a:cubicBezTo>
                  <a:close/>
                  <a:moveTo>
                    <a:pt x="134" y="104"/>
                  </a:moveTo>
                  <a:cubicBezTo>
                    <a:pt x="19" y="104"/>
                    <a:pt x="19" y="104"/>
                    <a:pt x="19" y="104"/>
                  </a:cubicBezTo>
                  <a:cubicBezTo>
                    <a:pt x="15" y="104"/>
                    <a:pt x="11" y="101"/>
                    <a:pt x="11" y="9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5" y="11"/>
                    <a:pt x="19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5" y="11"/>
                    <a:pt x="159" y="15"/>
                    <a:pt x="159" y="19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46" y="85"/>
                    <a:pt x="136" y="93"/>
                    <a:pt x="134" y="104"/>
                  </a:cubicBezTo>
                  <a:close/>
                  <a:moveTo>
                    <a:pt x="126" y="162"/>
                  </a:moveTo>
                  <a:cubicBezTo>
                    <a:pt x="127" y="152"/>
                    <a:pt x="131" y="144"/>
                    <a:pt x="137" y="137"/>
                  </a:cubicBezTo>
                  <a:cubicBezTo>
                    <a:pt x="139" y="135"/>
                    <a:pt x="141" y="133"/>
                    <a:pt x="143" y="131"/>
                  </a:cubicBezTo>
                  <a:cubicBezTo>
                    <a:pt x="144" y="131"/>
                    <a:pt x="145" y="130"/>
                    <a:pt x="145" y="130"/>
                  </a:cubicBezTo>
                  <a:cubicBezTo>
                    <a:pt x="149" y="133"/>
                    <a:pt x="153" y="134"/>
                    <a:pt x="158" y="134"/>
                  </a:cubicBezTo>
                  <a:cubicBezTo>
                    <a:pt x="163" y="134"/>
                    <a:pt x="168" y="133"/>
                    <a:pt x="172" y="130"/>
                  </a:cubicBezTo>
                  <a:cubicBezTo>
                    <a:pt x="172" y="130"/>
                    <a:pt x="173" y="131"/>
                    <a:pt x="173" y="131"/>
                  </a:cubicBezTo>
                  <a:cubicBezTo>
                    <a:pt x="176" y="133"/>
                    <a:pt x="178" y="135"/>
                    <a:pt x="180" y="137"/>
                  </a:cubicBezTo>
                  <a:cubicBezTo>
                    <a:pt x="186" y="144"/>
                    <a:pt x="190" y="152"/>
                    <a:pt x="191" y="162"/>
                  </a:cubicBezTo>
                  <a:lnTo>
                    <a:pt x="126" y="16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3" name="Freeform 110"/>
          <p:cNvSpPr>
            <a:spLocks noChangeAspect="1" noEditPoints="1"/>
          </p:cNvSpPr>
          <p:nvPr/>
        </p:nvSpPr>
        <p:spPr bwMode="auto">
          <a:xfrm>
            <a:off x="521662" y="5227863"/>
            <a:ext cx="201588" cy="354431"/>
          </a:xfrm>
          <a:custGeom>
            <a:avLst/>
            <a:gdLst>
              <a:gd name="T0" fmla="*/ 13 w 103"/>
              <a:gd name="T1" fmla="*/ 181 h 181"/>
              <a:gd name="T2" fmla="*/ 90 w 103"/>
              <a:gd name="T3" fmla="*/ 181 h 181"/>
              <a:gd name="T4" fmla="*/ 103 w 103"/>
              <a:gd name="T5" fmla="*/ 168 h 181"/>
              <a:gd name="T6" fmla="*/ 103 w 103"/>
              <a:gd name="T7" fmla="*/ 13 h 181"/>
              <a:gd name="T8" fmla="*/ 95 w 103"/>
              <a:gd name="T9" fmla="*/ 0 h 181"/>
              <a:gd name="T10" fmla="*/ 8 w 103"/>
              <a:gd name="T11" fmla="*/ 0 h 181"/>
              <a:gd name="T12" fmla="*/ 0 w 103"/>
              <a:gd name="T13" fmla="*/ 13 h 181"/>
              <a:gd name="T14" fmla="*/ 0 w 103"/>
              <a:gd name="T15" fmla="*/ 168 h 181"/>
              <a:gd name="T16" fmla="*/ 13 w 103"/>
              <a:gd name="T17" fmla="*/ 181 h 181"/>
              <a:gd name="T18" fmla="*/ 52 w 103"/>
              <a:gd name="T19" fmla="*/ 168 h 181"/>
              <a:gd name="T20" fmla="*/ 43 w 103"/>
              <a:gd name="T21" fmla="*/ 160 h 181"/>
              <a:gd name="T22" fmla="*/ 52 w 103"/>
              <a:gd name="T23" fmla="*/ 151 h 181"/>
              <a:gd name="T24" fmla="*/ 60 w 103"/>
              <a:gd name="T25" fmla="*/ 160 h 181"/>
              <a:gd name="T26" fmla="*/ 52 w 103"/>
              <a:gd name="T27" fmla="*/ 168 h 181"/>
              <a:gd name="T28" fmla="*/ 33 w 103"/>
              <a:gd name="T29" fmla="*/ 7 h 181"/>
              <a:gd name="T30" fmla="*/ 70 w 103"/>
              <a:gd name="T31" fmla="*/ 7 h 181"/>
              <a:gd name="T32" fmla="*/ 72 w 103"/>
              <a:gd name="T33" fmla="*/ 11 h 181"/>
              <a:gd name="T34" fmla="*/ 70 w 103"/>
              <a:gd name="T35" fmla="*/ 14 h 181"/>
              <a:gd name="T36" fmla="*/ 33 w 103"/>
              <a:gd name="T37" fmla="*/ 14 h 181"/>
              <a:gd name="T38" fmla="*/ 31 w 103"/>
              <a:gd name="T39" fmla="*/ 11 h 181"/>
              <a:gd name="T40" fmla="*/ 33 w 103"/>
              <a:gd name="T41" fmla="*/ 7 h 181"/>
              <a:gd name="T42" fmla="*/ 10 w 103"/>
              <a:gd name="T43" fmla="*/ 22 h 181"/>
              <a:gd name="T44" fmla="*/ 93 w 103"/>
              <a:gd name="T45" fmla="*/ 22 h 181"/>
              <a:gd name="T46" fmla="*/ 93 w 103"/>
              <a:gd name="T47" fmla="*/ 139 h 181"/>
              <a:gd name="T48" fmla="*/ 10 w 103"/>
              <a:gd name="T49" fmla="*/ 139 h 181"/>
              <a:gd name="T50" fmla="*/ 10 w 103"/>
              <a:gd name="T51" fmla="*/ 2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3" h="181">
                <a:moveTo>
                  <a:pt x="13" y="181"/>
                </a:moveTo>
                <a:cubicBezTo>
                  <a:pt x="90" y="181"/>
                  <a:pt x="90" y="181"/>
                  <a:pt x="90" y="181"/>
                </a:cubicBezTo>
                <a:cubicBezTo>
                  <a:pt x="97" y="181"/>
                  <a:pt x="103" y="175"/>
                  <a:pt x="103" y="168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7"/>
                  <a:pt x="100" y="2"/>
                  <a:pt x="95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2"/>
                  <a:pt x="0" y="7"/>
                  <a:pt x="0" y="13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5"/>
                  <a:pt x="6" y="181"/>
                  <a:pt x="13" y="181"/>
                </a:cubicBezTo>
                <a:close/>
                <a:moveTo>
                  <a:pt x="52" y="168"/>
                </a:moveTo>
                <a:cubicBezTo>
                  <a:pt x="47" y="168"/>
                  <a:pt x="43" y="164"/>
                  <a:pt x="43" y="160"/>
                </a:cubicBezTo>
                <a:cubicBezTo>
                  <a:pt x="43" y="155"/>
                  <a:pt x="47" y="151"/>
                  <a:pt x="52" y="151"/>
                </a:cubicBezTo>
                <a:cubicBezTo>
                  <a:pt x="56" y="151"/>
                  <a:pt x="60" y="155"/>
                  <a:pt x="60" y="160"/>
                </a:cubicBezTo>
                <a:cubicBezTo>
                  <a:pt x="60" y="164"/>
                  <a:pt x="56" y="168"/>
                  <a:pt x="52" y="168"/>
                </a:cubicBezTo>
                <a:close/>
                <a:moveTo>
                  <a:pt x="33" y="7"/>
                </a:moveTo>
                <a:cubicBezTo>
                  <a:pt x="70" y="7"/>
                  <a:pt x="70" y="7"/>
                  <a:pt x="70" y="7"/>
                </a:cubicBezTo>
                <a:cubicBezTo>
                  <a:pt x="71" y="7"/>
                  <a:pt x="72" y="9"/>
                  <a:pt x="72" y="11"/>
                </a:cubicBezTo>
                <a:cubicBezTo>
                  <a:pt x="72" y="12"/>
                  <a:pt x="71" y="14"/>
                  <a:pt x="7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4"/>
                  <a:pt x="31" y="12"/>
                  <a:pt x="31" y="11"/>
                </a:cubicBezTo>
                <a:cubicBezTo>
                  <a:pt x="31" y="9"/>
                  <a:pt x="32" y="7"/>
                  <a:pt x="33" y="7"/>
                </a:cubicBezTo>
                <a:close/>
                <a:moveTo>
                  <a:pt x="10" y="22"/>
                </a:moveTo>
                <a:cubicBezTo>
                  <a:pt x="93" y="22"/>
                  <a:pt x="93" y="22"/>
                  <a:pt x="93" y="22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10" y="139"/>
                  <a:pt x="10" y="139"/>
                  <a:pt x="10" y="139"/>
                </a:cubicBezTo>
                <a:lnTo>
                  <a:pt x="10" y="22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4" name="TextBox 403"/>
          <p:cNvSpPr txBox="1"/>
          <p:nvPr/>
        </p:nvSpPr>
        <p:spPr>
          <a:xfrm>
            <a:off x="1767662" y="5046243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UI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3054163" y="5194206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BFF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5939310" y="331934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Backend Service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11" name="Freeform 110"/>
          <p:cNvSpPr>
            <a:spLocks noChangeAspect="1" noEditPoints="1"/>
          </p:cNvSpPr>
          <p:nvPr/>
        </p:nvSpPr>
        <p:spPr bwMode="auto">
          <a:xfrm>
            <a:off x="1881463" y="5359330"/>
            <a:ext cx="118592" cy="241673"/>
          </a:xfrm>
          <a:custGeom>
            <a:avLst/>
            <a:gdLst>
              <a:gd name="T0" fmla="*/ 13 w 103"/>
              <a:gd name="T1" fmla="*/ 181 h 181"/>
              <a:gd name="T2" fmla="*/ 90 w 103"/>
              <a:gd name="T3" fmla="*/ 181 h 181"/>
              <a:gd name="T4" fmla="*/ 103 w 103"/>
              <a:gd name="T5" fmla="*/ 168 h 181"/>
              <a:gd name="T6" fmla="*/ 103 w 103"/>
              <a:gd name="T7" fmla="*/ 13 h 181"/>
              <a:gd name="T8" fmla="*/ 95 w 103"/>
              <a:gd name="T9" fmla="*/ 0 h 181"/>
              <a:gd name="T10" fmla="*/ 8 w 103"/>
              <a:gd name="T11" fmla="*/ 0 h 181"/>
              <a:gd name="T12" fmla="*/ 0 w 103"/>
              <a:gd name="T13" fmla="*/ 13 h 181"/>
              <a:gd name="T14" fmla="*/ 0 w 103"/>
              <a:gd name="T15" fmla="*/ 168 h 181"/>
              <a:gd name="T16" fmla="*/ 13 w 103"/>
              <a:gd name="T17" fmla="*/ 181 h 181"/>
              <a:gd name="T18" fmla="*/ 52 w 103"/>
              <a:gd name="T19" fmla="*/ 168 h 181"/>
              <a:gd name="T20" fmla="*/ 43 w 103"/>
              <a:gd name="T21" fmla="*/ 160 h 181"/>
              <a:gd name="T22" fmla="*/ 52 w 103"/>
              <a:gd name="T23" fmla="*/ 151 h 181"/>
              <a:gd name="T24" fmla="*/ 60 w 103"/>
              <a:gd name="T25" fmla="*/ 160 h 181"/>
              <a:gd name="T26" fmla="*/ 52 w 103"/>
              <a:gd name="T27" fmla="*/ 168 h 181"/>
              <a:gd name="T28" fmla="*/ 33 w 103"/>
              <a:gd name="T29" fmla="*/ 7 h 181"/>
              <a:gd name="T30" fmla="*/ 70 w 103"/>
              <a:gd name="T31" fmla="*/ 7 h 181"/>
              <a:gd name="T32" fmla="*/ 72 w 103"/>
              <a:gd name="T33" fmla="*/ 11 h 181"/>
              <a:gd name="T34" fmla="*/ 70 w 103"/>
              <a:gd name="T35" fmla="*/ 14 h 181"/>
              <a:gd name="T36" fmla="*/ 33 w 103"/>
              <a:gd name="T37" fmla="*/ 14 h 181"/>
              <a:gd name="T38" fmla="*/ 31 w 103"/>
              <a:gd name="T39" fmla="*/ 11 h 181"/>
              <a:gd name="T40" fmla="*/ 33 w 103"/>
              <a:gd name="T41" fmla="*/ 7 h 181"/>
              <a:gd name="T42" fmla="*/ 10 w 103"/>
              <a:gd name="T43" fmla="*/ 22 h 181"/>
              <a:gd name="T44" fmla="*/ 93 w 103"/>
              <a:gd name="T45" fmla="*/ 22 h 181"/>
              <a:gd name="T46" fmla="*/ 93 w 103"/>
              <a:gd name="T47" fmla="*/ 139 h 181"/>
              <a:gd name="T48" fmla="*/ 10 w 103"/>
              <a:gd name="T49" fmla="*/ 139 h 181"/>
              <a:gd name="T50" fmla="*/ 10 w 103"/>
              <a:gd name="T51" fmla="*/ 2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3" h="181">
                <a:moveTo>
                  <a:pt x="13" y="181"/>
                </a:moveTo>
                <a:cubicBezTo>
                  <a:pt x="90" y="181"/>
                  <a:pt x="90" y="181"/>
                  <a:pt x="90" y="181"/>
                </a:cubicBezTo>
                <a:cubicBezTo>
                  <a:pt x="97" y="181"/>
                  <a:pt x="103" y="175"/>
                  <a:pt x="103" y="168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7"/>
                  <a:pt x="100" y="2"/>
                  <a:pt x="95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2"/>
                  <a:pt x="0" y="7"/>
                  <a:pt x="0" y="13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5"/>
                  <a:pt x="6" y="181"/>
                  <a:pt x="13" y="181"/>
                </a:cubicBezTo>
                <a:close/>
                <a:moveTo>
                  <a:pt x="52" y="168"/>
                </a:moveTo>
                <a:cubicBezTo>
                  <a:pt x="47" y="168"/>
                  <a:pt x="43" y="164"/>
                  <a:pt x="43" y="160"/>
                </a:cubicBezTo>
                <a:cubicBezTo>
                  <a:pt x="43" y="155"/>
                  <a:pt x="47" y="151"/>
                  <a:pt x="52" y="151"/>
                </a:cubicBezTo>
                <a:cubicBezTo>
                  <a:pt x="56" y="151"/>
                  <a:pt x="60" y="155"/>
                  <a:pt x="60" y="160"/>
                </a:cubicBezTo>
                <a:cubicBezTo>
                  <a:pt x="60" y="164"/>
                  <a:pt x="56" y="168"/>
                  <a:pt x="52" y="168"/>
                </a:cubicBezTo>
                <a:close/>
                <a:moveTo>
                  <a:pt x="33" y="7"/>
                </a:moveTo>
                <a:cubicBezTo>
                  <a:pt x="70" y="7"/>
                  <a:pt x="70" y="7"/>
                  <a:pt x="70" y="7"/>
                </a:cubicBezTo>
                <a:cubicBezTo>
                  <a:pt x="71" y="7"/>
                  <a:pt x="72" y="9"/>
                  <a:pt x="72" y="11"/>
                </a:cubicBezTo>
                <a:cubicBezTo>
                  <a:pt x="72" y="12"/>
                  <a:pt x="71" y="14"/>
                  <a:pt x="7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14"/>
                  <a:pt x="31" y="12"/>
                  <a:pt x="31" y="11"/>
                </a:cubicBezTo>
                <a:cubicBezTo>
                  <a:pt x="31" y="9"/>
                  <a:pt x="32" y="7"/>
                  <a:pt x="33" y="7"/>
                </a:cubicBezTo>
                <a:close/>
                <a:moveTo>
                  <a:pt x="10" y="22"/>
                </a:moveTo>
                <a:cubicBezTo>
                  <a:pt x="93" y="22"/>
                  <a:pt x="93" y="22"/>
                  <a:pt x="93" y="22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10" y="139"/>
                  <a:pt x="10" y="139"/>
                  <a:pt x="10" y="139"/>
                </a:cubicBezTo>
                <a:lnTo>
                  <a:pt x="10" y="22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77" name="그룹 476"/>
          <p:cNvGrpSpPr/>
          <p:nvPr/>
        </p:nvGrpSpPr>
        <p:grpSpPr>
          <a:xfrm>
            <a:off x="2142355" y="3970532"/>
            <a:ext cx="288000" cy="273761"/>
            <a:chOff x="8229364" y="4307367"/>
            <a:chExt cx="288000" cy="273761"/>
          </a:xfrm>
          <a:solidFill>
            <a:srgbClr val="6D6E71"/>
          </a:solidFill>
        </p:grpSpPr>
        <p:sp>
          <p:nvSpPr>
            <p:cNvPr id="478" name="Freeform 696"/>
            <p:cNvSpPr>
              <a:spLocks noChangeAspect="1" noEditPoints="1"/>
            </p:cNvSpPr>
            <p:nvPr/>
          </p:nvSpPr>
          <p:spPr bwMode="auto">
            <a:xfrm>
              <a:off x="8231738" y="4307367"/>
              <a:ext cx="285338" cy="193564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79" name="그룹 478"/>
            <p:cNvGrpSpPr>
              <a:grpSpLocks noChangeAspect="1"/>
            </p:cNvGrpSpPr>
            <p:nvPr/>
          </p:nvGrpSpPr>
          <p:grpSpPr>
            <a:xfrm>
              <a:off x="8229364" y="4516788"/>
              <a:ext cx="288000" cy="64340"/>
              <a:chOff x="10763250" y="3686175"/>
              <a:chExt cx="895351" cy="200026"/>
            </a:xfrm>
            <a:grpFill/>
          </p:grpSpPr>
          <p:sp>
            <p:nvSpPr>
              <p:cNvPr id="480" name="Freeform 96"/>
              <p:cNvSpPr>
                <a:spLocks noEditPoints="1"/>
              </p:cNvSpPr>
              <p:nvPr/>
            </p:nvSpPr>
            <p:spPr bwMode="auto">
              <a:xfrm>
                <a:off x="10763250" y="3705225"/>
                <a:ext cx="136525" cy="176213"/>
              </a:xfrm>
              <a:custGeom>
                <a:avLst/>
                <a:gdLst>
                  <a:gd name="T0" fmla="*/ 26 w 36"/>
                  <a:gd name="T1" fmla="*/ 47 h 47"/>
                  <a:gd name="T2" fmla="*/ 16 w 36"/>
                  <a:gd name="T3" fmla="*/ 29 h 47"/>
                  <a:gd name="T4" fmla="*/ 10 w 36"/>
                  <a:gd name="T5" fmla="*/ 29 h 47"/>
                  <a:gd name="T6" fmla="*/ 10 w 36"/>
                  <a:gd name="T7" fmla="*/ 47 h 47"/>
                  <a:gd name="T8" fmla="*/ 0 w 36"/>
                  <a:gd name="T9" fmla="*/ 47 h 47"/>
                  <a:gd name="T10" fmla="*/ 0 w 36"/>
                  <a:gd name="T11" fmla="*/ 0 h 47"/>
                  <a:gd name="T12" fmla="*/ 17 w 36"/>
                  <a:gd name="T13" fmla="*/ 0 h 47"/>
                  <a:gd name="T14" fmla="*/ 34 w 36"/>
                  <a:gd name="T15" fmla="*/ 14 h 47"/>
                  <a:gd name="T16" fmla="*/ 25 w 36"/>
                  <a:gd name="T17" fmla="*/ 28 h 47"/>
                  <a:gd name="T18" fmla="*/ 36 w 36"/>
                  <a:gd name="T19" fmla="*/ 47 h 47"/>
                  <a:gd name="T20" fmla="*/ 26 w 36"/>
                  <a:gd name="T21" fmla="*/ 47 h 47"/>
                  <a:gd name="T22" fmla="*/ 10 w 36"/>
                  <a:gd name="T23" fmla="*/ 22 h 47"/>
                  <a:gd name="T24" fmla="*/ 16 w 36"/>
                  <a:gd name="T25" fmla="*/ 22 h 47"/>
                  <a:gd name="T26" fmla="*/ 25 w 36"/>
                  <a:gd name="T27" fmla="*/ 14 h 47"/>
                  <a:gd name="T28" fmla="*/ 16 w 36"/>
                  <a:gd name="T29" fmla="*/ 7 h 47"/>
                  <a:gd name="T30" fmla="*/ 10 w 36"/>
                  <a:gd name="T31" fmla="*/ 7 h 47"/>
                  <a:gd name="T32" fmla="*/ 10 w 36"/>
                  <a:gd name="T33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47">
                    <a:moveTo>
                      <a:pt x="26" y="4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3"/>
                      <a:pt x="34" y="14"/>
                    </a:cubicBezTo>
                    <a:cubicBezTo>
                      <a:pt x="34" y="21"/>
                      <a:pt x="31" y="26"/>
                      <a:pt x="25" y="2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6" y="47"/>
                    </a:lnTo>
                    <a:close/>
                    <a:moveTo>
                      <a:pt x="10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22" y="22"/>
                      <a:pt x="25" y="19"/>
                      <a:pt x="25" y="14"/>
                    </a:cubicBezTo>
                    <a:cubicBezTo>
                      <a:pt x="25" y="9"/>
                      <a:pt x="22" y="7"/>
                      <a:pt x="16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1" name="Freeform 97"/>
              <p:cNvSpPr>
                <a:spLocks/>
              </p:cNvSpPr>
              <p:nvPr/>
            </p:nvSpPr>
            <p:spPr bwMode="auto">
              <a:xfrm>
                <a:off x="10929938" y="3705225"/>
                <a:ext cx="112713" cy="176213"/>
              </a:xfrm>
              <a:custGeom>
                <a:avLst/>
                <a:gdLst>
                  <a:gd name="T0" fmla="*/ 0 w 71"/>
                  <a:gd name="T1" fmla="*/ 0 h 111"/>
                  <a:gd name="T2" fmla="*/ 68 w 71"/>
                  <a:gd name="T3" fmla="*/ 0 h 111"/>
                  <a:gd name="T4" fmla="*/ 68 w 71"/>
                  <a:gd name="T5" fmla="*/ 19 h 111"/>
                  <a:gd name="T6" fmla="*/ 21 w 71"/>
                  <a:gd name="T7" fmla="*/ 19 h 111"/>
                  <a:gd name="T8" fmla="*/ 21 w 71"/>
                  <a:gd name="T9" fmla="*/ 45 h 111"/>
                  <a:gd name="T10" fmla="*/ 61 w 71"/>
                  <a:gd name="T11" fmla="*/ 45 h 111"/>
                  <a:gd name="T12" fmla="*/ 61 w 71"/>
                  <a:gd name="T13" fmla="*/ 64 h 111"/>
                  <a:gd name="T14" fmla="*/ 21 w 71"/>
                  <a:gd name="T15" fmla="*/ 64 h 111"/>
                  <a:gd name="T16" fmla="*/ 21 w 71"/>
                  <a:gd name="T17" fmla="*/ 92 h 111"/>
                  <a:gd name="T18" fmla="*/ 71 w 71"/>
                  <a:gd name="T19" fmla="*/ 92 h 111"/>
                  <a:gd name="T20" fmla="*/ 71 w 71"/>
                  <a:gd name="T21" fmla="*/ 111 h 111"/>
                  <a:gd name="T22" fmla="*/ 0 w 71"/>
                  <a:gd name="T23" fmla="*/ 111 h 111"/>
                  <a:gd name="T24" fmla="*/ 0 w 71"/>
                  <a:gd name="T2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11">
                    <a:moveTo>
                      <a:pt x="0" y="0"/>
                    </a:moveTo>
                    <a:lnTo>
                      <a:pt x="68" y="0"/>
                    </a:lnTo>
                    <a:lnTo>
                      <a:pt x="68" y="19"/>
                    </a:lnTo>
                    <a:lnTo>
                      <a:pt x="21" y="19"/>
                    </a:lnTo>
                    <a:lnTo>
                      <a:pt x="21" y="45"/>
                    </a:lnTo>
                    <a:lnTo>
                      <a:pt x="61" y="45"/>
                    </a:lnTo>
                    <a:lnTo>
                      <a:pt x="61" y="64"/>
                    </a:lnTo>
                    <a:lnTo>
                      <a:pt x="21" y="64"/>
                    </a:lnTo>
                    <a:lnTo>
                      <a:pt x="21" y="92"/>
                    </a:lnTo>
                    <a:lnTo>
                      <a:pt x="71" y="92"/>
                    </a:lnTo>
                    <a:lnTo>
                      <a:pt x="71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2" name="Freeform 98"/>
              <p:cNvSpPr>
                <a:spLocks/>
              </p:cNvSpPr>
              <p:nvPr/>
            </p:nvSpPr>
            <p:spPr bwMode="auto">
              <a:xfrm>
                <a:off x="11064875" y="3702050"/>
                <a:ext cx="131763" cy="184150"/>
              </a:xfrm>
              <a:custGeom>
                <a:avLst/>
                <a:gdLst>
                  <a:gd name="T0" fmla="*/ 0 w 35"/>
                  <a:gd name="T1" fmla="*/ 42 h 49"/>
                  <a:gd name="T2" fmla="*/ 5 w 35"/>
                  <a:gd name="T3" fmla="*/ 36 h 49"/>
                  <a:gd name="T4" fmla="*/ 17 w 35"/>
                  <a:gd name="T5" fmla="*/ 41 h 49"/>
                  <a:gd name="T6" fmla="*/ 25 w 35"/>
                  <a:gd name="T7" fmla="*/ 35 h 49"/>
                  <a:gd name="T8" fmla="*/ 18 w 35"/>
                  <a:gd name="T9" fmla="*/ 29 h 49"/>
                  <a:gd name="T10" fmla="*/ 12 w 35"/>
                  <a:gd name="T11" fmla="*/ 26 h 49"/>
                  <a:gd name="T12" fmla="*/ 2 w 35"/>
                  <a:gd name="T13" fmla="*/ 14 h 49"/>
                  <a:gd name="T14" fmla="*/ 18 w 35"/>
                  <a:gd name="T15" fmla="*/ 0 h 49"/>
                  <a:gd name="T16" fmla="*/ 33 w 35"/>
                  <a:gd name="T17" fmla="*/ 6 h 49"/>
                  <a:gd name="T18" fmla="*/ 28 w 35"/>
                  <a:gd name="T19" fmla="*/ 12 h 49"/>
                  <a:gd name="T20" fmla="*/ 18 w 35"/>
                  <a:gd name="T21" fmla="*/ 8 h 49"/>
                  <a:gd name="T22" fmla="*/ 11 w 35"/>
                  <a:gd name="T23" fmla="*/ 13 h 49"/>
                  <a:gd name="T24" fmla="*/ 19 w 35"/>
                  <a:gd name="T25" fmla="*/ 19 h 49"/>
                  <a:gd name="T26" fmla="*/ 25 w 35"/>
                  <a:gd name="T27" fmla="*/ 22 h 49"/>
                  <a:gd name="T28" fmla="*/ 35 w 35"/>
                  <a:gd name="T29" fmla="*/ 35 h 49"/>
                  <a:gd name="T30" fmla="*/ 17 w 35"/>
                  <a:gd name="T31" fmla="*/ 49 h 49"/>
                  <a:gd name="T32" fmla="*/ 0 w 35"/>
                  <a:gd name="T33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9">
                    <a:moveTo>
                      <a:pt x="0" y="42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9" y="39"/>
                      <a:pt x="13" y="41"/>
                      <a:pt x="17" y="41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2"/>
                      <a:pt x="22" y="31"/>
                      <a:pt x="18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7" y="24"/>
                      <a:pt x="2" y="21"/>
                      <a:pt x="2" y="14"/>
                    </a:cubicBezTo>
                    <a:cubicBezTo>
                      <a:pt x="2" y="6"/>
                      <a:pt x="9" y="0"/>
                      <a:pt x="18" y="0"/>
                    </a:cubicBezTo>
                    <a:cubicBezTo>
                      <a:pt x="24" y="0"/>
                      <a:pt x="29" y="2"/>
                      <a:pt x="33" y="6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5" y="9"/>
                      <a:pt x="22" y="8"/>
                      <a:pt x="18" y="8"/>
                    </a:cubicBezTo>
                    <a:cubicBezTo>
                      <a:pt x="14" y="8"/>
                      <a:pt x="11" y="10"/>
                      <a:pt x="11" y="13"/>
                    </a:cubicBezTo>
                    <a:cubicBezTo>
                      <a:pt x="11" y="16"/>
                      <a:pt x="15" y="18"/>
                      <a:pt x="19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1" y="24"/>
                      <a:pt x="35" y="28"/>
                      <a:pt x="35" y="35"/>
                    </a:cubicBezTo>
                    <a:cubicBezTo>
                      <a:pt x="35" y="42"/>
                      <a:pt x="28" y="49"/>
                      <a:pt x="17" y="49"/>
                    </a:cubicBezTo>
                    <a:cubicBezTo>
                      <a:pt x="11" y="49"/>
                      <a:pt x="5" y="47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3" name="Freeform 99"/>
              <p:cNvSpPr>
                <a:spLocks/>
              </p:cNvSpPr>
              <p:nvPr/>
            </p:nvSpPr>
            <p:spPr bwMode="auto">
              <a:xfrm>
                <a:off x="11207750" y="3705225"/>
                <a:ext cx="134938" cy="176213"/>
              </a:xfrm>
              <a:custGeom>
                <a:avLst/>
                <a:gdLst>
                  <a:gd name="T0" fmla="*/ 31 w 85"/>
                  <a:gd name="T1" fmla="*/ 19 h 111"/>
                  <a:gd name="T2" fmla="*/ 0 w 85"/>
                  <a:gd name="T3" fmla="*/ 19 h 111"/>
                  <a:gd name="T4" fmla="*/ 0 w 85"/>
                  <a:gd name="T5" fmla="*/ 0 h 111"/>
                  <a:gd name="T6" fmla="*/ 85 w 85"/>
                  <a:gd name="T7" fmla="*/ 0 h 111"/>
                  <a:gd name="T8" fmla="*/ 85 w 85"/>
                  <a:gd name="T9" fmla="*/ 19 h 111"/>
                  <a:gd name="T10" fmla="*/ 52 w 85"/>
                  <a:gd name="T11" fmla="*/ 19 h 111"/>
                  <a:gd name="T12" fmla="*/ 52 w 85"/>
                  <a:gd name="T13" fmla="*/ 111 h 111"/>
                  <a:gd name="T14" fmla="*/ 31 w 85"/>
                  <a:gd name="T15" fmla="*/ 111 h 111"/>
                  <a:gd name="T16" fmla="*/ 31 w 85"/>
                  <a:gd name="T17" fmla="*/ 1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11">
                    <a:moveTo>
                      <a:pt x="31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9"/>
                    </a:lnTo>
                    <a:lnTo>
                      <a:pt x="52" y="19"/>
                    </a:lnTo>
                    <a:lnTo>
                      <a:pt x="52" y="111"/>
                    </a:lnTo>
                    <a:lnTo>
                      <a:pt x="31" y="111"/>
                    </a:lnTo>
                    <a:lnTo>
                      <a:pt x="3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4" name="Freeform 100"/>
              <p:cNvSpPr>
                <a:spLocks/>
              </p:cNvSpPr>
              <p:nvPr/>
            </p:nvSpPr>
            <p:spPr bwMode="auto">
              <a:xfrm>
                <a:off x="11353800" y="3686175"/>
                <a:ext cx="90488" cy="195263"/>
              </a:xfrm>
              <a:custGeom>
                <a:avLst/>
                <a:gdLst>
                  <a:gd name="T0" fmla="*/ 22 w 24"/>
                  <a:gd name="T1" fmla="*/ 8 h 52"/>
                  <a:gd name="T2" fmla="*/ 18 w 24"/>
                  <a:gd name="T3" fmla="*/ 8 h 52"/>
                  <a:gd name="T4" fmla="*/ 14 w 24"/>
                  <a:gd name="T5" fmla="*/ 13 h 52"/>
                  <a:gd name="T6" fmla="*/ 14 w 24"/>
                  <a:gd name="T7" fmla="*/ 16 h 52"/>
                  <a:gd name="T8" fmla="*/ 21 w 24"/>
                  <a:gd name="T9" fmla="*/ 16 h 52"/>
                  <a:gd name="T10" fmla="*/ 21 w 24"/>
                  <a:gd name="T11" fmla="*/ 24 h 52"/>
                  <a:gd name="T12" fmla="*/ 14 w 24"/>
                  <a:gd name="T13" fmla="*/ 24 h 52"/>
                  <a:gd name="T14" fmla="*/ 14 w 24"/>
                  <a:gd name="T15" fmla="*/ 52 h 52"/>
                  <a:gd name="T16" fmla="*/ 4 w 24"/>
                  <a:gd name="T17" fmla="*/ 52 h 52"/>
                  <a:gd name="T18" fmla="*/ 4 w 24"/>
                  <a:gd name="T19" fmla="*/ 24 h 52"/>
                  <a:gd name="T20" fmla="*/ 0 w 24"/>
                  <a:gd name="T21" fmla="*/ 24 h 52"/>
                  <a:gd name="T22" fmla="*/ 0 w 24"/>
                  <a:gd name="T23" fmla="*/ 17 h 52"/>
                  <a:gd name="T24" fmla="*/ 4 w 24"/>
                  <a:gd name="T25" fmla="*/ 16 h 52"/>
                  <a:gd name="T26" fmla="*/ 4 w 24"/>
                  <a:gd name="T27" fmla="*/ 13 h 52"/>
                  <a:gd name="T28" fmla="*/ 17 w 24"/>
                  <a:gd name="T29" fmla="*/ 0 h 52"/>
                  <a:gd name="T30" fmla="*/ 24 w 24"/>
                  <a:gd name="T31" fmla="*/ 1 h 52"/>
                  <a:gd name="T32" fmla="*/ 22 w 24"/>
                  <a:gd name="T3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52">
                    <a:moveTo>
                      <a:pt x="22" y="8"/>
                    </a:moveTo>
                    <a:cubicBezTo>
                      <a:pt x="21" y="8"/>
                      <a:pt x="19" y="8"/>
                      <a:pt x="18" y="8"/>
                    </a:cubicBezTo>
                    <a:cubicBezTo>
                      <a:pt x="15" y="8"/>
                      <a:pt x="14" y="9"/>
                      <a:pt x="14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6"/>
                      <a:pt x="8" y="0"/>
                      <a:pt x="17" y="0"/>
                    </a:cubicBezTo>
                    <a:cubicBezTo>
                      <a:pt x="20" y="0"/>
                      <a:pt x="22" y="1"/>
                      <a:pt x="24" y="1"/>
                    </a:cubicBez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5" name="Freeform 101"/>
              <p:cNvSpPr>
                <a:spLocks/>
              </p:cNvSpPr>
              <p:nvPr/>
            </p:nvSpPr>
            <p:spPr bwMode="auto">
              <a:xfrm>
                <a:off x="11452225" y="3746500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19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6" name="Freeform 102"/>
              <p:cNvSpPr>
                <a:spLocks/>
              </p:cNvSpPr>
              <p:nvPr/>
            </p:nvSpPr>
            <p:spPr bwMode="auto">
              <a:xfrm>
                <a:off x="11606213" y="3690938"/>
                <a:ext cx="52388" cy="195263"/>
              </a:xfrm>
              <a:custGeom>
                <a:avLst/>
                <a:gdLst>
                  <a:gd name="T0" fmla="*/ 0 w 14"/>
                  <a:gd name="T1" fmla="*/ 41 h 52"/>
                  <a:gd name="T2" fmla="*/ 0 w 14"/>
                  <a:gd name="T3" fmla="*/ 0 h 52"/>
                  <a:gd name="T4" fmla="*/ 10 w 14"/>
                  <a:gd name="T5" fmla="*/ 0 h 52"/>
                  <a:gd name="T6" fmla="*/ 10 w 14"/>
                  <a:gd name="T7" fmla="*/ 42 h 52"/>
                  <a:gd name="T8" fmla="*/ 12 w 14"/>
                  <a:gd name="T9" fmla="*/ 44 h 52"/>
                  <a:gd name="T10" fmla="*/ 13 w 14"/>
                  <a:gd name="T11" fmla="*/ 44 h 52"/>
                  <a:gd name="T12" fmla="*/ 14 w 14"/>
                  <a:gd name="T13" fmla="*/ 51 h 52"/>
                  <a:gd name="T14" fmla="*/ 9 w 14"/>
                  <a:gd name="T15" fmla="*/ 52 h 52"/>
                  <a:gd name="T16" fmla="*/ 0 w 14"/>
                  <a:gd name="T17" fmla="*/ 4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2">
                    <a:moveTo>
                      <a:pt x="0" y="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2"/>
                      <a:pt x="11" y="52"/>
                      <a:pt x="9" y="52"/>
                    </a:cubicBezTo>
                    <a:cubicBezTo>
                      <a:pt x="3" y="52"/>
                      <a:pt x="0" y="48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grpSp>
        <p:nvGrpSpPr>
          <p:cNvPr id="495" name="그룹 494"/>
          <p:cNvGrpSpPr>
            <a:grpSpLocks noChangeAspect="1"/>
          </p:cNvGrpSpPr>
          <p:nvPr/>
        </p:nvGrpSpPr>
        <p:grpSpPr>
          <a:xfrm>
            <a:off x="4121859" y="2929863"/>
            <a:ext cx="363089" cy="427129"/>
            <a:chOff x="7257461" y="4797152"/>
            <a:chExt cx="732203" cy="861347"/>
          </a:xfrm>
        </p:grpSpPr>
        <p:sp>
          <p:nvSpPr>
            <p:cNvPr id="496" name="Oval 78"/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499" name="Freeform 114"/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0" name="Freeform 115"/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1" name="Freeform 116"/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2" name="Oval 117"/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3" name="Oval 118"/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4" name="Freeform 119"/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5" name="Freeform 120"/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6" name="Freeform 121"/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7" name="Oval 122"/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8" name="Oval 123"/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9" name="Freeform 124"/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0" name="Freeform 125"/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1" name="Freeform 126"/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2" name="Oval 127"/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3" name="Oval 128"/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4" name="Freeform 129"/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556" name="그룹 555"/>
          <p:cNvGrpSpPr>
            <a:grpSpLocks noChangeAspect="1"/>
          </p:cNvGrpSpPr>
          <p:nvPr/>
        </p:nvGrpSpPr>
        <p:grpSpPr>
          <a:xfrm>
            <a:off x="7814557" y="2948398"/>
            <a:ext cx="363089" cy="427129"/>
            <a:chOff x="7257461" y="4797152"/>
            <a:chExt cx="732203" cy="861347"/>
          </a:xfrm>
        </p:grpSpPr>
        <p:sp>
          <p:nvSpPr>
            <p:cNvPr id="557" name="Oval 78"/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558" name="그룹 557"/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560" name="Freeform 114"/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1" name="Freeform 115"/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2" name="Freeform 116"/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3" name="Oval 117"/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4" name="Oval 118"/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5" name="Freeform 119"/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6" name="Freeform 120"/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7" name="Freeform 121"/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8" name="Oval 122"/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9" name="Oval 123"/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0" name="Freeform 124"/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1" name="Freeform 125"/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2" name="Freeform 126"/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3" name="Oval 127"/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4" name="Oval 128"/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5" name="Freeform 129"/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59" name="TextBox 558"/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577" name="Freeform 696"/>
          <p:cNvSpPr>
            <a:spLocks noChangeAspect="1" noEditPoints="1"/>
          </p:cNvSpPr>
          <p:nvPr/>
        </p:nvSpPr>
        <p:spPr bwMode="auto">
          <a:xfrm flipH="1">
            <a:off x="8400519" y="4300128"/>
            <a:ext cx="468782" cy="314223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85" name="그룹 584"/>
          <p:cNvGrpSpPr>
            <a:grpSpLocks noChangeAspect="1"/>
          </p:cNvGrpSpPr>
          <p:nvPr/>
        </p:nvGrpSpPr>
        <p:grpSpPr>
          <a:xfrm>
            <a:off x="4706866" y="3470545"/>
            <a:ext cx="427568" cy="95521"/>
            <a:chOff x="10763250" y="3686175"/>
            <a:chExt cx="895351" cy="2000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6" name="Freeform 96"/>
            <p:cNvSpPr>
              <a:spLocks noEditPoints="1"/>
            </p:cNvSpPr>
            <p:nvPr/>
          </p:nvSpPr>
          <p:spPr bwMode="auto">
            <a:xfrm>
              <a:off x="10763250" y="3705225"/>
              <a:ext cx="136525" cy="176213"/>
            </a:xfrm>
            <a:custGeom>
              <a:avLst/>
              <a:gdLst>
                <a:gd name="T0" fmla="*/ 26 w 36"/>
                <a:gd name="T1" fmla="*/ 47 h 47"/>
                <a:gd name="T2" fmla="*/ 16 w 36"/>
                <a:gd name="T3" fmla="*/ 29 h 47"/>
                <a:gd name="T4" fmla="*/ 10 w 36"/>
                <a:gd name="T5" fmla="*/ 29 h 47"/>
                <a:gd name="T6" fmla="*/ 10 w 36"/>
                <a:gd name="T7" fmla="*/ 47 h 47"/>
                <a:gd name="T8" fmla="*/ 0 w 36"/>
                <a:gd name="T9" fmla="*/ 47 h 47"/>
                <a:gd name="T10" fmla="*/ 0 w 36"/>
                <a:gd name="T11" fmla="*/ 0 h 47"/>
                <a:gd name="T12" fmla="*/ 17 w 36"/>
                <a:gd name="T13" fmla="*/ 0 h 47"/>
                <a:gd name="T14" fmla="*/ 34 w 36"/>
                <a:gd name="T15" fmla="*/ 14 h 47"/>
                <a:gd name="T16" fmla="*/ 25 w 36"/>
                <a:gd name="T17" fmla="*/ 28 h 47"/>
                <a:gd name="T18" fmla="*/ 36 w 36"/>
                <a:gd name="T19" fmla="*/ 47 h 47"/>
                <a:gd name="T20" fmla="*/ 26 w 36"/>
                <a:gd name="T21" fmla="*/ 47 h 47"/>
                <a:gd name="T22" fmla="*/ 10 w 36"/>
                <a:gd name="T23" fmla="*/ 22 h 47"/>
                <a:gd name="T24" fmla="*/ 16 w 36"/>
                <a:gd name="T25" fmla="*/ 22 h 47"/>
                <a:gd name="T26" fmla="*/ 25 w 36"/>
                <a:gd name="T27" fmla="*/ 14 h 47"/>
                <a:gd name="T28" fmla="*/ 16 w 36"/>
                <a:gd name="T29" fmla="*/ 7 h 47"/>
                <a:gd name="T30" fmla="*/ 10 w 36"/>
                <a:gd name="T31" fmla="*/ 7 h 47"/>
                <a:gd name="T32" fmla="*/ 10 w 36"/>
                <a:gd name="T33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7">
                  <a:moveTo>
                    <a:pt x="26" y="47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14"/>
                  </a:cubicBezTo>
                  <a:cubicBezTo>
                    <a:pt x="34" y="21"/>
                    <a:pt x="31" y="26"/>
                    <a:pt x="25" y="28"/>
                  </a:cubicBezTo>
                  <a:cubicBezTo>
                    <a:pt x="36" y="47"/>
                    <a:pt x="36" y="47"/>
                    <a:pt x="36" y="47"/>
                  </a:cubicBezTo>
                  <a:lnTo>
                    <a:pt x="26" y="47"/>
                  </a:lnTo>
                  <a:close/>
                  <a:moveTo>
                    <a:pt x="10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2" y="22"/>
                    <a:pt x="25" y="19"/>
                    <a:pt x="25" y="14"/>
                  </a:cubicBezTo>
                  <a:cubicBezTo>
                    <a:pt x="25" y="9"/>
                    <a:pt x="22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7" name="Freeform 97"/>
            <p:cNvSpPr>
              <a:spLocks/>
            </p:cNvSpPr>
            <p:nvPr/>
          </p:nvSpPr>
          <p:spPr bwMode="auto">
            <a:xfrm>
              <a:off x="10929938" y="3705225"/>
              <a:ext cx="112713" cy="176213"/>
            </a:xfrm>
            <a:custGeom>
              <a:avLst/>
              <a:gdLst>
                <a:gd name="T0" fmla="*/ 0 w 71"/>
                <a:gd name="T1" fmla="*/ 0 h 111"/>
                <a:gd name="T2" fmla="*/ 68 w 71"/>
                <a:gd name="T3" fmla="*/ 0 h 111"/>
                <a:gd name="T4" fmla="*/ 68 w 71"/>
                <a:gd name="T5" fmla="*/ 19 h 111"/>
                <a:gd name="T6" fmla="*/ 21 w 71"/>
                <a:gd name="T7" fmla="*/ 19 h 111"/>
                <a:gd name="T8" fmla="*/ 21 w 71"/>
                <a:gd name="T9" fmla="*/ 45 h 111"/>
                <a:gd name="T10" fmla="*/ 61 w 71"/>
                <a:gd name="T11" fmla="*/ 45 h 111"/>
                <a:gd name="T12" fmla="*/ 61 w 71"/>
                <a:gd name="T13" fmla="*/ 64 h 111"/>
                <a:gd name="T14" fmla="*/ 21 w 71"/>
                <a:gd name="T15" fmla="*/ 64 h 111"/>
                <a:gd name="T16" fmla="*/ 21 w 71"/>
                <a:gd name="T17" fmla="*/ 92 h 111"/>
                <a:gd name="T18" fmla="*/ 71 w 71"/>
                <a:gd name="T19" fmla="*/ 92 h 111"/>
                <a:gd name="T20" fmla="*/ 71 w 71"/>
                <a:gd name="T21" fmla="*/ 111 h 111"/>
                <a:gd name="T22" fmla="*/ 0 w 71"/>
                <a:gd name="T23" fmla="*/ 111 h 111"/>
                <a:gd name="T24" fmla="*/ 0 w 71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1">
                  <a:moveTo>
                    <a:pt x="0" y="0"/>
                  </a:moveTo>
                  <a:lnTo>
                    <a:pt x="68" y="0"/>
                  </a:lnTo>
                  <a:lnTo>
                    <a:pt x="68" y="19"/>
                  </a:lnTo>
                  <a:lnTo>
                    <a:pt x="21" y="19"/>
                  </a:lnTo>
                  <a:lnTo>
                    <a:pt x="21" y="45"/>
                  </a:lnTo>
                  <a:lnTo>
                    <a:pt x="61" y="45"/>
                  </a:lnTo>
                  <a:lnTo>
                    <a:pt x="61" y="64"/>
                  </a:lnTo>
                  <a:lnTo>
                    <a:pt x="21" y="64"/>
                  </a:lnTo>
                  <a:lnTo>
                    <a:pt x="21" y="92"/>
                  </a:lnTo>
                  <a:lnTo>
                    <a:pt x="71" y="92"/>
                  </a:ln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8" name="Freeform 98"/>
            <p:cNvSpPr>
              <a:spLocks/>
            </p:cNvSpPr>
            <p:nvPr/>
          </p:nvSpPr>
          <p:spPr bwMode="auto">
            <a:xfrm>
              <a:off x="11064875" y="3702050"/>
              <a:ext cx="131763" cy="184150"/>
            </a:xfrm>
            <a:custGeom>
              <a:avLst/>
              <a:gdLst>
                <a:gd name="T0" fmla="*/ 0 w 35"/>
                <a:gd name="T1" fmla="*/ 42 h 49"/>
                <a:gd name="T2" fmla="*/ 5 w 35"/>
                <a:gd name="T3" fmla="*/ 36 h 49"/>
                <a:gd name="T4" fmla="*/ 17 w 35"/>
                <a:gd name="T5" fmla="*/ 41 h 49"/>
                <a:gd name="T6" fmla="*/ 25 w 35"/>
                <a:gd name="T7" fmla="*/ 35 h 49"/>
                <a:gd name="T8" fmla="*/ 18 w 35"/>
                <a:gd name="T9" fmla="*/ 29 h 49"/>
                <a:gd name="T10" fmla="*/ 12 w 35"/>
                <a:gd name="T11" fmla="*/ 26 h 49"/>
                <a:gd name="T12" fmla="*/ 2 w 35"/>
                <a:gd name="T13" fmla="*/ 14 h 49"/>
                <a:gd name="T14" fmla="*/ 18 w 35"/>
                <a:gd name="T15" fmla="*/ 0 h 49"/>
                <a:gd name="T16" fmla="*/ 33 w 35"/>
                <a:gd name="T17" fmla="*/ 6 h 49"/>
                <a:gd name="T18" fmla="*/ 28 w 35"/>
                <a:gd name="T19" fmla="*/ 12 h 49"/>
                <a:gd name="T20" fmla="*/ 18 w 35"/>
                <a:gd name="T21" fmla="*/ 8 h 49"/>
                <a:gd name="T22" fmla="*/ 11 w 35"/>
                <a:gd name="T23" fmla="*/ 13 h 49"/>
                <a:gd name="T24" fmla="*/ 19 w 35"/>
                <a:gd name="T25" fmla="*/ 19 h 49"/>
                <a:gd name="T26" fmla="*/ 25 w 35"/>
                <a:gd name="T27" fmla="*/ 22 h 49"/>
                <a:gd name="T28" fmla="*/ 35 w 35"/>
                <a:gd name="T29" fmla="*/ 35 h 49"/>
                <a:gd name="T30" fmla="*/ 17 w 35"/>
                <a:gd name="T31" fmla="*/ 49 h 49"/>
                <a:gd name="T32" fmla="*/ 0 w 35"/>
                <a:gd name="T3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49">
                  <a:moveTo>
                    <a:pt x="0" y="42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9" y="39"/>
                    <a:pt x="13" y="41"/>
                    <a:pt x="17" y="41"/>
                  </a:cubicBezTo>
                  <a:cubicBezTo>
                    <a:pt x="22" y="41"/>
                    <a:pt x="25" y="39"/>
                    <a:pt x="25" y="35"/>
                  </a:cubicBezTo>
                  <a:cubicBezTo>
                    <a:pt x="25" y="32"/>
                    <a:pt x="22" y="31"/>
                    <a:pt x="18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7" y="24"/>
                    <a:pt x="2" y="21"/>
                    <a:pt x="2" y="14"/>
                  </a:cubicBezTo>
                  <a:cubicBezTo>
                    <a:pt x="2" y="6"/>
                    <a:pt x="9" y="0"/>
                    <a:pt x="18" y="0"/>
                  </a:cubicBezTo>
                  <a:cubicBezTo>
                    <a:pt x="24" y="0"/>
                    <a:pt x="29" y="2"/>
                    <a:pt x="33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9"/>
                    <a:pt x="22" y="8"/>
                    <a:pt x="18" y="8"/>
                  </a:cubicBezTo>
                  <a:cubicBezTo>
                    <a:pt x="14" y="8"/>
                    <a:pt x="11" y="10"/>
                    <a:pt x="11" y="13"/>
                  </a:cubicBezTo>
                  <a:cubicBezTo>
                    <a:pt x="11" y="16"/>
                    <a:pt x="15" y="18"/>
                    <a:pt x="19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24"/>
                    <a:pt x="35" y="28"/>
                    <a:pt x="35" y="35"/>
                  </a:cubicBezTo>
                  <a:cubicBezTo>
                    <a:pt x="35" y="42"/>
                    <a:pt x="28" y="49"/>
                    <a:pt x="17" y="49"/>
                  </a:cubicBezTo>
                  <a:cubicBezTo>
                    <a:pt x="11" y="49"/>
                    <a:pt x="5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9" name="Freeform 99"/>
            <p:cNvSpPr>
              <a:spLocks/>
            </p:cNvSpPr>
            <p:nvPr/>
          </p:nvSpPr>
          <p:spPr bwMode="auto">
            <a:xfrm>
              <a:off x="11207750" y="3705225"/>
              <a:ext cx="134938" cy="176213"/>
            </a:xfrm>
            <a:custGeom>
              <a:avLst/>
              <a:gdLst>
                <a:gd name="T0" fmla="*/ 31 w 85"/>
                <a:gd name="T1" fmla="*/ 19 h 111"/>
                <a:gd name="T2" fmla="*/ 0 w 85"/>
                <a:gd name="T3" fmla="*/ 19 h 111"/>
                <a:gd name="T4" fmla="*/ 0 w 85"/>
                <a:gd name="T5" fmla="*/ 0 h 111"/>
                <a:gd name="T6" fmla="*/ 85 w 85"/>
                <a:gd name="T7" fmla="*/ 0 h 111"/>
                <a:gd name="T8" fmla="*/ 85 w 85"/>
                <a:gd name="T9" fmla="*/ 19 h 111"/>
                <a:gd name="T10" fmla="*/ 52 w 85"/>
                <a:gd name="T11" fmla="*/ 19 h 111"/>
                <a:gd name="T12" fmla="*/ 52 w 85"/>
                <a:gd name="T13" fmla="*/ 111 h 111"/>
                <a:gd name="T14" fmla="*/ 31 w 85"/>
                <a:gd name="T15" fmla="*/ 111 h 111"/>
                <a:gd name="T16" fmla="*/ 31 w 85"/>
                <a:gd name="T17" fmla="*/ 1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11">
                  <a:moveTo>
                    <a:pt x="3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9"/>
                  </a:lnTo>
                  <a:lnTo>
                    <a:pt x="52" y="19"/>
                  </a:lnTo>
                  <a:lnTo>
                    <a:pt x="52" y="111"/>
                  </a:lnTo>
                  <a:lnTo>
                    <a:pt x="31" y="111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0" name="Freeform 100"/>
            <p:cNvSpPr>
              <a:spLocks/>
            </p:cNvSpPr>
            <p:nvPr/>
          </p:nvSpPr>
          <p:spPr bwMode="auto">
            <a:xfrm>
              <a:off x="11353800" y="3686175"/>
              <a:ext cx="90488" cy="195263"/>
            </a:xfrm>
            <a:custGeom>
              <a:avLst/>
              <a:gdLst>
                <a:gd name="T0" fmla="*/ 22 w 24"/>
                <a:gd name="T1" fmla="*/ 8 h 52"/>
                <a:gd name="T2" fmla="*/ 18 w 24"/>
                <a:gd name="T3" fmla="*/ 8 h 52"/>
                <a:gd name="T4" fmla="*/ 14 w 24"/>
                <a:gd name="T5" fmla="*/ 13 h 52"/>
                <a:gd name="T6" fmla="*/ 14 w 24"/>
                <a:gd name="T7" fmla="*/ 16 h 52"/>
                <a:gd name="T8" fmla="*/ 21 w 24"/>
                <a:gd name="T9" fmla="*/ 16 h 52"/>
                <a:gd name="T10" fmla="*/ 21 w 24"/>
                <a:gd name="T11" fmla="*/ 24 h 52"/>
                <a:gd name="T12" fmla="*/ 14 w 24"/>
                <a:gd name="T13" fmla="*/ 24 h 52"/>
                <a:gd name="T14" fmla="*/ 14 w 24"/>
                <a:gd name="T15" fmla="*/ 52 h 52"/>
                <a:gd name="T16" fmla="*/ 4 w 24"/>
                <a:gd name="T17" fmla="*/ 52 h 52"/>
                <a:gd name="T18" fmla="*/ 4 w 24"/>
                <a:gd name="T19" fmla="*/ 24 h 52"/>
                <a:gd name="T20" fmla="*/ 0 w 24"/>
                <a:gd name="T21" fmla="*/ 24 h 52"/>
                <a:gd name="T22" fmla="*/ 0 w 24"/>
                <a:gd name="T23" fmla="*/ 17 h 52"/>
                <a:gd name="T24" fmla="*/ 4 w 24"/>
                <a:gd name="T25" fmla="*/ 16 h 52"/>
                <a:gd name="T26" fmla="*/ 4 w 24"/>
                <a:gd name="T27" fmla="*/ 13 h 52"/>
                <a:gd name="T28" fmla="*/ 17 w 24"/>
                <a:gd name="T29" fmla="*/ 0 h 52"/>
                <a:gd name="T30" fmla="*/ 24 w 24"/>
                <a:gd name="T31" fmla="*/ 1 h 52"/>
                <a:gd name="T32" fmla="*/ 22 w 24"/>
                <a:gd name="T3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52">
                  <a:moveTo>
                    <a:pt x="22" y="8"/>
                  </a:moveTo>
                  <a:cubicBezTo>
                    <a:pt x="21" y="8"/>
                    <a:pt x="19" y="8"/>
                    <a:pt x="18" y="8"/>
                  </a:cubicBezTo>
                  <a:cubicBezTo>
                    <a:pt x="15" y="8"/>
                    <a:pt x="14" y="9"/>
                    <a:pt x="14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6"/>
                    <a:pt x="8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1" name="Freeform 101"/>
            <p:cNvSpPr>
              <a:spLocks/>
            </p:cNvSpPr>
            <p:nvPr/>
          </p:nvSpPr>
          <p:spPr bwMode="auto">
            <a:xfrm>
              <a:off x="11452225" y="3746500"/>
              <a:ext cx="115888" cy="139700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10 w 31"/>
                <a:gd name="T5" fmla="*/ 0 h 37"/>
                <a:gd name="T6" fmla="*/ 10 w 31"/>
                <a:gd name="T7" fmla="*/ 22 h 37"/>
                <a:gd name="T8" fmla="*/ 15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4 w 31"/>
                <a:gd name="T19" fmla="*/ 36 h 37"/>
                <a:gd name="T20" fmla="*/ 23 w 31"/>
                <a:gd name="T21" fmla="*/ 31 h 37"/>
                <a:gd name="T22" fmla="*/ 23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7"/>
                    <a:pt x="11" y="29"/>
                    <a:pt x="15" y="29"/>
                  </a:cubicBezTo>
                  <a:cubicBezTo>
                    <a:pt x="18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35"/>
                    <a:pt x="16" y="37"/>
                    <a:pt x="11" y="37"/>
                  </a:cubicBezTo>
                  <a:cubicBezTo>
                    <a:pt x="4" y="37"/>
                    <a:pt x="0" y="32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2" name="Freeform 102"/>
            <p:cNvSpPr>
              <a:spLocks/>
            </p:cNvSpPr>
            <p:nvPr/>
          </p:nvSpPr>
          <p:spPr bwMode="auto">
            <a:xfrm>
              <a:off x="11606213" y="3690938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2" name="그룹 601"/>
          <p:cNvGrpSpPr/>
          <p:nvPr/>
        </p:nvGrpSpPr>
        <p:grpSpPr>
          <a:xfrm>
            <a:off x="2166694" y="5174134"/>
            <a:ext cx="288000" cy="273761"/>
            <a:chOff x="8229364" y="4307367"/>
            <a:chExt cx="288000" cy="273761"/>
          </a:xfrm>
          <a:solidFill>
            <a:srgbClr val="6D6E71"/>
          </a:solidFill>
        </p:grpSpPr>
        <p:sp>
          <p:nvSpPr>
            <p:cNvPr id="603" name="Freeform 696"/>
            <p:cNvSpPr>
              <a:spLocks noChangeAspect="1" noEditPoints="1"/>
            </p:cNvSpPr>
            <p:nvPr/>
          </p:nvSpPr>
          <p:spPr bwMode="auto">
            <a:xfrm>
              <a:off x="8231738" y="4307367"/>
              <a:ext cx="285338" cy="193564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04" name="그룹 603"/>
            <p:cNvGrpSpPr>
              <a:grpSpLocks noChangeAspect="1"/>
            </p:cNvGrpSpPr>
            <p:nvPr/>
          </p:nvGrpSpPr>
          <p:grpSpPr>
            <a:xfrm>
              <a:off x="8229364" y="4516788"/>
              <a:ext cx="288000" cy="64340"/>
              <a:chOff x="10763250" y="3686175"/>
              <a:chExt cx="895351" cy="200026"/>
            </a:xfrm>
            <a:grpFill/>
          </p:grpSpPr>
          <p:sp>
            <p:nvSpPr>
              <p:cNvPr id="605" name="Freeform 96"/>
              <p:cNvSpPr>
                <a:spLocks noEditPoints="1"/>
              </p:cNvSpPr>
              <p:nvPr/>
            </p:nvSpPr>
            <p:spPr bwMode="auto">
              <a:xfrm>
                <a:off x="10763250" y="3705225"/>
                <a:ext cx="136525" cy="176213"/>
              </a:xfrm>
              <a:custGeom>
                <a:avLst/>
                <a:gdLst>
                  <a:gd name="T0" fmla="*/ 26 w 36"/>
                  <a:gd name="T1" fmla="*/ 47 h 47"/>
                  <a:gd name="T2" fmla="*/ 16 w 36"/>
                  <a:gd name="T3" fmla="*/ 29 h 47"/>
                  <a:gd name="T4" fmla="*/ 10 w 36"/>
                  <a:gd name="T5" fmla="*/ 29 h 47"/>
                  <a:gd name="T6" fmla="*/ 10 w 36"/>
                  <a:gd name="T7" fmla="*/ 47 h 47"/>
                  <a:gd name="T8" fmla="*/ 0 w 36"/>
                  <a:gd name="T9" fmla="*/ 47 h 47"/>
                  <a:gd name="T10" fmla="*/ 0 w 36"/>
                  <a:gd name="T11" fmla="*/ 0 h 47"/>
                  <a:gd name="T12" fmla="*/ 17 w 36"/>
                  <a:gd name="T13" fmla="*/ 0 h 47"/>
                  <a:gd name="T14" fmla="*/ 34 w 36"/>
                  <a:gd name="T15" fmla="*/ 14 h 47"/>
                  <a:gd name="T16" fmla="*/ 25 w 36"/>
                  <a:gd name="T17" fmla="*/ 28 h 47"/>
                  <a:gd name="T18" fmla="*/ 36 w 36"/>
                  <a:gd name="T19" fmla="*/ 47 h 47"/>
                  <a:gd name="T20" fmla="*/ 26 w 36"/>
                  <a:gd name="T21" fmla="*/ 47 h 47"/>
                  <a:gd name="T22" fmla="*/ 10 w 36"/>
                  <a:gd name="T23" fmla="*/ 22 h 47"/>
                  <a:gd name="T24" fmla="*/ 16 w 36"/>
                  <a:gd name="T25" fmla="*/ 22 h 47"/>
                  <a:gd name="T26" fmla="*/ 25 w 36"/>
                  <a:gd name="T27" fmla="*/ 14 h 47"/>
                  <a:gd name="T28" fmla="*/ 16 w 36"/>
                  <a:gd name="T29" fmla="*/ 7 h 47"/>
                  <a:gd name="T30" fmla="*/ 10 w 36"/>
                  <a:gd name="T31" fmla="*/ 7 h 47"/>
                  <a:gd name="T32" fmla="*/ 10 w 36"/>
                  <a:gd name="T33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47">
                    <a:moveTo>
                      <a:pt x="26" y="4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3"/>
                      <a:pt x="34" y="14"/>
                    </a:cubicBezTo>
                    <a:cubicBezTo>
                      <a:pt x="34" y="21"/>
                      <a:pt x="31" y="26"/>
                      <a:pt x="25" y="2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6" y="47"/>
                    </a:lnTo>
                    <a:close/>
                    <a:moveTo>
                      <a:pt x="10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22" y="22"/>
                      <a:pt x="25" y="19"/>
                      <a:pt x="25" y="14"/>
                    </a:cubicBezTo>
                    <a:cubicBezTo>
                      <a:pt x="25" y="9"/>
                      <a:pt x="22" y="7"/>
                      <a:pt x="16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06" name="Freeform 97"/>
              <p:cNvSpPr>
                <a:spLocks/>
              </p:cNvSpPr>
              <p:nvPr/>
            </p:nvSpPr>
            <p:spPr bwMode="auto">
              <a:xfrm>
                <a:off x="10929938" y="3705225"/>
                <a:ext cx="112713" cy="176213"/>
              </a:xfrm>
              <a:custGeom>
                <a:avLst/>
                <a:gdLst>
                  <a:gd name="T0" fmla="*/ 0 w 71"/>
                  <a:gd name="T1" fmla="*/ 0 h 111"/>
                  <a:gd name="T2" fmla="*/ 68 w 71"/>
                  <a:gd name="T3" fmla="*/ 0 h 111"/>
                  <a:gd name="T4" fmla="*/ 68 w 71"/>
                  <a:gd name="T5" fmla="*/ 19 h 111"/>
                  <a:gd name="T6" fmla="*/ 21 w 71"/>
                  <a:gd name="T7" fmla="*/ 19 h 111"/>
                  <a:gd name="T8" fmla="*/ 21 w 71"/>
                  <a:gd name="T9" fmla="*/ 45 h 111"/>
                  <a:gd name="T10" fmla="*/ 61 w 71"/>
                  <a:gd name="T11" fmla="*/ 45 h 111"/>
                  <a:gd name="T12" fmla="*/ 61 w 71"/>
                  <a:gd name="T13" fmla="*/ 64 h 111"/>
                  <a:gd name="T14" fmla="*/ 21 w 71"/>
                  <a:gd name="T15" fmla="*/ 64 h 111"/>
                  <a:gd name="T16" fmla="*/ 21 w 71"/>
                  <a:gd name="T17" fmla="*/ 92 h 111"/>
                  <a:gd name="T18" fmla="*/ 71 w 71"/>
                  <a:gd name="T19" fmla="*/ 92 h 111"/>
                  <a:gd name="T20" fmla="*/ 71 w 71"/>
                  <a:gd name="T21" fmla="*/ 111 h 111"/>
                  <a:gd name="T22" fmla="*/ 0 w 71"/>
                  <a:gd name="T23" fmla="*/ 111 h 111"/>
                  <a:gd name="T24" fmla="*/ 0 w 71"/>
                  <a:gd name="T2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11">
                    <a:moveTo>
                      <a:pt x="0" y="0"/>
                    </a:moveTo>
                    <a:lnTo>
                      <a:pt x="68" y="0"/>
                    </a:lnTo>
                    <a:lnTo>
                      <a:pt x="68" y="19"/>
                    </a:lnTo>
                    <a:lnTo>
                      <a:pt x="21" y="19"/>
                    </a:lnTo>
                    <a:lnTo>
                      <a:pt x="21" y="45"/>
                    </a:lnTo>
                    <a:lnTo>
                      <a:pt x="61" y="45"/>
                    </a:lnTo>
                    <a:lnTo>
                      <a:pt x="61" y="64"/>
                    </a:lnTo>
                    <a:lnTo>
                      <a:pt x="21" y="64"/>
                    </a:lnTo>
                    <a:lnTo>
                      <a:pt x="21" y="92"/>
                    </a:lnTo>
                    <a:lnTo>
                      <a:pt x="71" y="92"/>
                    </a:lnTo>
                    <a:lnTo>
                      <a:pt x="71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07" name="Freeform 98"/>
              <p:cNvSpPr>
                <a:spLocks/>
              </p:cNvSpPr>
              <p:nvPr/>
            </p:nvSpPr>
            <p:spPr bwMode="auto">
              <a:xfrm>
                <a:off x="11064875" y="3702050"/>
                <a:ext cx="131763" cy="184150"/>
              </a:xfrm>
              <a:custGeom>
                <a:avLst/>
                <a:gdLst>
                  <a:gd name="T0" fmla="*/ 0 w 35"/>
                  <a:gd name="T1" fmla="*/ 42 h 49"/>
                  <a:gd name="T2" fmla="*/ 5 w 35"/>
                  <a:gd name="T3" fmla="*/ 36 h 49"/>
                  <a:gd name="T4" fmla="*/ 17 w 35"/>
                  <a:gd name="T5" fmla="*/ 41 h 49"/>
                  <a:gd name="T6" fmla="*/ 25 w 35"/>
                  <a:gd name="T7" fmla="*/ 35 h 49"/>
                  <a:gd name="T8" fmla="*/ 18 w 35"/>
                  <a:gd name="T9" fmla="*/ 29 h 49"/>
                  <a:gd name="T10" fmla="*/ 12 w 35"/>
                  <a:gd name="T11" fmla="*/ 26 h 49"/>
                  <a:gd name="T12" fmla="*/ 2 w 35"/>
                  <a:gd name="T13" fmla="*/ 14 h 49"/>
                  <a:gd name="T14" fmla="*/ 18 w 35"/>
                  <a:gd name="T15" fmla="*/ 0 h 49"/>
                  <a:gd name="T16" fmla="*/ 33 w 35"/>
                  <a:gd name="T17" fmla="*/ 6 h 49"/>
                  <a:gd name="T18" fmla="*/ 28 w 35"/>
                  <a:gd name="T19" fmla="*/ 12 h 49"/>
                  <a:gd name="T20" fmla="*/ 18 w 35"/>
                  <a:gd name="T21" fmla="*/ 8 h 49"/>
                  <a:gd name="T22" fmla="*/ 11 w 35"/>
                  <a:gd name="T23" fmla="*/ 13 h 49"/>
                  <a:gd name="T24" fmla="*/ 19 w 35"/>
                  <a:gd name="T25" fmla="*/ 19 h 49"/>
                  <a:gd name="T26" fmla="*/ 25 w 35"/>
                  <a:gd name="T27" fmla="*/ 22 h 49"/>
                  <a:gd name="T28" fmla="*/ 35 w 35"/>
                  <a:gd name="T29" fmla="*/ 35 h 49"/>
                  <a:gd name="T30" fmla="*/ 17 w 35"/>
                  <a:gd name="T31" fmla="*/ 49 h 49"/>
                  <a:gd name="T32" fmla="*/ 0 w 35"/>
                  <a:gd name="T33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9">
                    <a:moveTo>
                      <a:pt x="0" y="42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9" y="39"/>
                      <a:pt x="13" y="41"/>
                      <a:pt x="17" y="41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2"/>
                      <a:pt x="22" y="31"/>
                      <a:pt x="18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7" y="24"/>
                      <a:pt x="2" y="21"/>
                      <a:pt x="2" y="14"/>
                    </a:cubicBezTo>
                    <a:cubicBezTo>
                      <a:pt x="2" y="6"/>
                      <a:pt x="9" y="0"/>
                      <a:pt x="18" y="0"/>
                    </a:cubicBezTo>
                    <a:cubicBezTo>
                      <a:pt x="24" y="0"/>
                      <a:pt x="29" y="2"/>
                      <a:pt x="33" y="6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5" y="9"/>
                      <a:pt x="22" y="8"/>
                      <a:pt x="18" y="8"/>
                    </a:cubicBezTo>
                    <a:cubicBezTo>
                      <a:pt x="14" y="8"/>
                      <a:pt x="11" y="10"/>
                      <a:pt x="11" y="13"/>
                    </a:cubicBezTo>
                    <a:cubicBezTo>
                      <a:pt x="11" y="16"/>
                      <a:pt x="15" y="18"/>
                      <a:pt x="19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1" y="24"/>
                      <a:pt x="35" y="28"/>
                      <a:pt x="35" y="35"/>
                    </a:cubicBezTo>
                    <a:cubicBezTo>
                      <a:pt x="35" y="42"/>
                      <a:pt x="28" y="49"/>
                      <a:pt x="17" y="49"/>
                    </a:cubicBezTo>
                    <a:cubicBezTo>
                      <a:pt x="11" y="49"/>
                      <a:pt x="5" y="47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08" name="Freeform 99"/>
              <p:cNvSpPr>
                <a:spLocks/>
              </p:cNvSpPr>
              <p:nvPr/>
            </p:nvSpPr>
            <p:spPr bwMode="auto">
              <a:xfrm>
                <a:off x="11207750" y="3705225"/>
                <a:ext cx="134938" cy="176213"/>
              </a:xfrm>
              <a:custGeom>
                <a:avLst/>
                <a:gdLst>
                  <a:gd name="T0" fmla="*/ 31 w 85"/>
                  <a:gd name="T1" fmla="*/ 19 h 111"/>
                  <a:gd name="T2" fmla="*/ 0 w 85"/>
                  <a:gd name="T3" fmla="*/ 19 h 111"/>
                  <a:gd name="T4" fmla="*/ 0 w 85"/>
                  <a:gd name="T5" fmla="*/ 0 h 111"/>
                  <a:gd name="T6" fmla="*/ 85 w 85"/>
                  <a:gd name="T7" fmla="*/ 0 h 111"/>
                  <a:gd name="T8" fmla="*/ 85 w 85"/>
                  <a:gd name="T9" fmla="*/ 19 h 111"/>
                  <a:gd name="T10" fmla="*/ 52 w 85"/>
                  <a:gd name="T11" fmla="*/ 19 h 111"/>
                  <a:gd name="T12" fmla="*/ 52 w 85"/>
                  <a:gd name="T13" fmla="*/ 111 h 111"/>
                  <a:gd name="T14" fmla="*/ 31 w 85"/>
                  <a:gd name="T15" fmla="*/ 111 h 111"/>
                  <a:gd name="T16" fmla="*/ 31 w 85"/>
                  <a:gd name="T17" fmla="*/ 1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11">
                    <a:moveTo>
                      <a:pt x="31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9"/>
                    </a:lnTo>
                    <a:lnTo>
                      <a:pt x="52" y="19"/>
                    </a:lnTo>
                    <a:lnTo>
                      <a:pt x="52" y="111"/>
                    </a:lnTo>
                    <a:lnTo>
                      <a:pt x="31" y="111"/>
                    </a:lnTo>
                    <a:lnTo>
                      <a:pt x="3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09" name="Freeform 100"/>
              <p:cNvSpPr>
                <a:spLocks/>
              </p:cNvSpPr>
              <p:nvPr/>
            </p:nvSpPr>
            <p:spPr bwMode="auto">
              <a:xfrm>
                <a:off x="11353800" y="3686175"/>
                <a:ext cx="90488" cy="195263"/>
              </a:xfrm>
              <a:custGeom>
                <a:avLst/>
                <a:gdLst>
                  <a:gd name="T0" fmla="*/ 22 w 24"/>
                  <a:gd name="T1" fmla="*/ 8 h 52"/>
                  <a:gd name="T2" fmla="*/ 18 w 24"/>
                  <a:gd name="T3" fmla="*/ 8 h 52"/>
                  <a:gd name="T4" fmla="*/ 14 w 24"/>
                  <a:gd name="T5" fmla="*/ 13 h 52"/>
                  <a:gd name="T6" fmla="*/ 14 w 24"/>
                  <a:gd name="T7" fmla="*/ 16 h 52"/>
                  <a:gd name="T8" fmla="*/ 21 w 24"/>
                  <a:gd name="T9" fmla="*/ 16 h 52"/>
                  <a:gd name="T10" fmla="*/ 21 w 24"/>
                  <a:gd name="T11" fmla="*/ 24 h 52"/>
                  <a:gd name="T12" fmla="*/ 14 w 24"/>
                  <a:gd name="T13" fmla="*/ 24 h 52"/>
                  <a:gd name="T14" fmla="*/ 14 w 24"/>
                  <a:gd name="T15" fmla="*/ 52 h 52"/>
                  <a:gd name="T16" fmla="*/ 4 w 24"/>
                  <a:gd name="T17" fmla="*/ 52 h 52"/>
                  <a:gd name="T18" fmla="*/ 4 w 24"/>
                  <a:gd name="T19" fmla="*/ 24 h 52"/>
                  <a:gd name="T20" fmla="*/ 0 w 24"/>
                  <a:gd name="T21" fmla="*/ 24 h 52"/>
                  <a:gd name="T22" fmla="*/ 0 w 24"/>
                  <a:gd name="T23" fmla="*/ 17 h 52"/>
                  <a:gd name="T24" fmla="*/ 4 w 24"/>
                  <a:gd name="T25" fmla="*/ 16 h 52"/>
                  <a:gd name="T26" fmla="*/ 4 w 24"/>
                  <a:gd name="T27" fmla="*/ 13 h 52"/>
                  <a:gd name="T28" fmla="*/ 17 w 24"/>
                  <a:gd name="T29" fmla="*/ 0 h 52"/>
                  <a:gd name="T30" fmla="*/ 24 w 24"/>
                  <a:gd name="T31" fmla="*/ 1 h 52"/>
                  <a:gd name="T32" fmla="*/ 22 w 24"/>
                  <a:gd name="T3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52">
                    <a:moveTo>
                      <a:pt x="22" y="8"/>
                    </a:moveTo>
                    <a:cubicBezTo>
                      <a:pt x="21" y="8"/>
                      <a:pt x="19" y="8"/>
                      <a:pt x="18" y="8"/>
                    </a:cubicBezTo>
                    <a:cubicBezTo>
                      <a:pt x="15" y="8"/>
                      <a:pt x="14" y="9"/>
                      <a:pt x="14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6"/>
                      <a:pt x="8" y="0"/>
                      <a:pt x="17" y="0"/>
                    </a:cubicBezTo>
                    <a:cubicBezTo>
                      <a:pt x="20" y="0"/>
                      <a:pt x="22" y="1"/>
                      <a:pt x="24" y="1"/>
                    </a:cubicBez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10" name="Freeform 101"/>
              <p:cNvSpPr>
                <a:spLocks/>
              </p:cNvSpPr>
              <p:nvPr/>
            </p:nvSpPr>
            <p:spPr bwMode="auto">
              <a:xfrm>
                <a:off x="11452225" y="3746500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19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611" name="Freeform 102"/>
              <p:cNvSpPr>
                <a:spLocks/>
              </p:cNvSpPr>
              <p:nvPr/>
            </p:nvSpPr>
            <p:spPr bwMode="auto">
              <a:xfrm>
                <a:off x="11606213" y="3690938"/>
                <a:ext cx="52388" cy="195263"/>
              </a:xfrm>
              <a:custGeom>
                <a:avLst/>
                <a:gdLst>
                  <a:gd name="T0" fmla="*/ 0 w 14"/>
                  <a:gd name="T1" fmla="*/ 41 h 52"/>
                  <a:gd name="T2" fmla="*/ 0 w 14"/>
                  <a:gd name="T3" fmla="*/ 0 h 52"/>
                  <a:gd name="T4" fmla="*/ 10 w 14"/>
                  <a:gd name="T5" fmla="*/ 0 h 52"/>
                  <a:gd name="T6" fmla="*/ 10 w 14"/>
                  <a:gd name="T7" fmla="*/ 42 h 52"/>
                  <a:gd name="T8" fmla="*/ 12 w 14"/>
                  <a:gd name="T9" fmla="*/ 44 h 52"/>
                  <a:gd name="T10" fmla="*/ 13 w 14"/>
                  <a:gd name="T11" fmla="*/ 44 h 52"/>
                  <a:gd name="T12" fmla="*/ 14 w 14"/>
                  <a:gd name="T13" fmla="*/ 51 h 52"/>
                  <a:gd name="T14" fmla="*/ 9 w 14"/>
                  <a:gd name="T15" fmla="*/ 52 h 52"/>
                  <a:gd name="T16" fmla="*/ 0 w 14"/>
                  <a:gd name="T17" fmla="*/ 4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2">
                    <a:moveTo>
                      <a:pt x="0" y="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2"/>
                      <a:pt x="11" y="52"/>
                      <a:pt x="9" y="52"/>
                    </a:cubicBezTo>
                    <a:cubicBezTo>
                      <a:pt x="3" y="52"/>
                      <a:pt x="0" y="48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grpSp>
        <p:nvGrpSpPr>
          <p:cNvPr id="612" name="그룹 611"/>
          <p:cNvGrpSpPr>
            <a:grpSpLocks noChangeAspect="1"/>
          </p:cNvGrpSpPr>
          <p:nvPr/>
        </p:nvGrpSpPr>
        <p:grpSpPr>
          <a:xfrm>
            <a:off x="2764626" y="2461002"/>
            <a:ext cx="669128" cy="784616"/>
            <a:chOff x="3440832" y="2247302"/>
            <a:chExt cx="762127" cy="893666"/>
          </a:xfrm>
        </p:grpSpPr>
        <p:sp>
          <p:nvSpPr>
            <p:cNvPr id="613" name="Freeform 154"/>
            <p:cNvSpPr>
              <a:spLocks/>
            </p:cNvSpPr>
            <p:nvPr/>
          </p:nvSpPr>
          <p:spPr bwMode="auto">
            <a:xfrm>
              <a:off x="3440832" y="2247302"/>
              <a:ext cx="762127" cy="893666"/>
            </a:xfrm>
            <a:custGeom>
              <a:avLst/>
              <a:gdLst>
                <a:gd name="T0" fmla="*/ 306 w 320"/>
                <a:gd name="T1" fmla="*/ 83 h 376"/>
                <a:gd name="T2" fmla="*/ 176 w 320"/>
                <a:gd name="T3" fmla="*/ 5 h 376"/>
                <a:gd name="T4" fmla="*/ 145 w 320"/>
                <a:gd name="T5" fmla="*/ 5 h 376"/>
                <a:gd name="T6" fmla="*/ 15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5 w 320"/>
                <a:gd name="T13" fmla="*/ 291 h 376"/>
                <a:gd name="T14" fmla="*/ 145 w 320"/>
                <a:gd name="T15" fmla="*/ 369 h 376"/>
                <a:gd name="T16" fmla="*/ 176 w 320"/>
                <a:gd name="T17" fmla="*/ 369 h 376"/>
                <a:gd name="T18" fmla="*/ 306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6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6" y="83"/>
                  </a:moveTo>
                  <a:cubicBezTo>
                    <a:pt x="176" y="5"/>
                    <a:pt x="176" y="5"/>
                    <a:pt x="176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6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6" y="285"/>
                    <a:pt x="15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9" y="376"/>
                    <a:pt x="170" y="372"/>
                    <a:pt x="176" y="369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15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5" y="89"/>
                    <a:pt x="306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14" name="그룹 613"/>
            <p:cNvGrpSpPr/>
            <p:nvPr/>
          </p:nvGrpSpPr>
          <p:grpSpPr>
            <a:xfrm>
              <a:off x="3620852" y="2479491"/>
              <a:ext cx="416714" cy="413697"/>
              <a:chOff x="7910513" y="2382838"/>
              <a:chExt cx="658820" cy="654050"/>
            </a:xfrm>
          </p:grpSpPr>
          <p:sp>
            <p:nvSpPr>
              <p:cNvPr id="615" name="Freeform 192"/>
              <p:cNvSpPr>
                <a:spLocks/>
              </p:cNvSpPr>
              <p:nvPr/>
            </p:nvSpPr>
            <p:spPr bwMode="auto">
              <a:xfrm>
                <a:off x="8286750" y="2705101"/>
                <a:ext cx="106363" cy="153988"/>
              </a:xfrm>
              <a:custGeom>
                <a:avLst/>
                <a:gdLst>
                  <a:gd name="T0" fmla="*/ 2 w 28"/>
                  <a:gd name="T1" fmla="*/ 40 h 41"/>
                  <a:gd name="T2" fmla="*/ 4 w 28"/>
                  <a:gd name="T3" fmla="*/ 41 h 41"/>
                  <a:gd name="T4" fmla="*/ 6 w 28"/>
                  <a:gd name="T5" fmla="*/ 40 h 41"/>
                  <a:gd name="T6" fmla="*/ 27 w 28"/>
                  <a:gd name="T7" fmla="*/ 23 h 41"/>
                  <a:gd name="T8" fmla="*/ 28 w 28"/>
                  <a:gd name="T9" fmla="*/ 21 h 41"/>
                  <a:gd name="T10" fmla="*/ 27 w 28"/>
                  <a:gd name="T11" fmla="*/ 18 h 41"/>
                  <a:gd name="T12" fmla="*/ 6 w 28"/>
                  <a:gd name="T13" fmla="*/ 1 h 41"/>
                  <a:gd name="T14" fmla="*/ 2 w 28"/>
                  <a:gd name="T15" fmla="*/ 2 h 41"/>
                  <a:gd name="T16" fmla="*/ 2 w 28"/>
                  <a:gd name="T17" fmla="*/ 6 h 41"/>
                  <a:gd name="T18" fmla="*/ 19 w 28"/>
                  <a:gd name="T19" fmla="*/ 21 h 41"/>
                  <a:gd name="T20" fmla="*/ 2 w 28"/>
                  <a:gd name="T21" fmla="*/ 35 h 41"/>
                  <a:gd name="T22" fmla="*/ 2 w 28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1">
                    <a:moveTo>
                      <a:pt x="2" y="40"/>
                    </a:moveTo>
                    <a:cubicBezTo>
                      <a:pt x="2" y="41"/>
                      <a:pt x="3" y="41"/>
                      <a:pt x="4" y="41"/>
                    </a:cubicBezTo>
                    <a:cubicBezTo>
                      <a:pt x="5" y="41"/>
                      <a:pt x="6" y="41"/>
                      <a:pt x="6" y="4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8" y="22"/>
                      <a:pt x="28" y="21"/>
                    </a:cubicBezTo>
                    <a:cubicBezTo>
                      <a:pt x="28" y="20"/>
                      <a:pt x="27" y="19"/>
                      <a:pt x="27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0" y="38"/>
                      <a:pt x="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6" name="Freeform 193"/>
              <p:cNvSpPr>
                <a:spLocks/>
              </p:cNvSpPr>
              <p:nvPr/>
            </p:nvSpPr>
            <p:spPr bwMode="auto">
              <a:xfrm>
                <a:off x="8088313" y="2705101"/>
                <a:ext cx="101600" cy="153988"/>
              </a:xfrm>
              <a:custGeom>
                <a:avLst/>
                <a:gdLst>
                  <a:gd name="T0" fmla="*/ 21 w 27"/>
                  <a:gd name="T1" fmla="*/ 40 h 41"/>
                  <a:gd name="T2" fmla="*/ 23 w 27"/>
                  <a:gd name="T3" fmla="*/ 41 h 41"/>
                  <a:gd name="T4" fmla="*/ 26 w 27"/>
                  <a:gd name="T5" fmla="*/ 40 h 41"/>
                  <a:gd name="T6" fmla="*/ 25 w 27"/>
                  <a:gd name="T7" fmla="*/ 35 h 41"/>
                  <a:gd name="T8" fmla="*/ 8 w 27"/>
                  <a:gd name="T9" fmla="*/ 21 h 41"/>
                  <a:gd name="T10" fmla="*/ 25 w 27"/>
                  <a:gd name="T11" fmla="*/ 6 h 41"/>
                  <a:gd name="T12" fmla="*/ 26 w 27"/>
                  <a:gd name="T13" fmla="*/ 2 h 41"/>
                  <a:gd name="T14" fmla="*/ 21 w 27"/>
                  <a:gd name="T15" fmla="*/ 1 h 41"/>
                  <a:gd name="T16" fmla="*/ 1 w 27"/>
                  <a:gd name="T17" fmla="*/ 18 h 41"/>
                  <a:gd name="T18" fmla="*/ 0 w 27"/>
                  <a:gd name="T19" fmla="*/ 21 h 41"/>
                  <a:gd name="T20" fmla="*/ 1 w 27"/>
                  <a:gd name="T21" fmla="*/ 23 h 41"/>
                  <a:gd name="T22" fmla="*/ 21 w 27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41">
                    <a:moveTo>
                      <a:pt x="21" y="40"/>
                    </a:moveTo>
                    <a:cubicBezTo>
                      <a:pt x="22" y="41"/>
                      <a:pt x="22" y="41"/>
                      <a:pt x="23" y="41"/>
                    </a:cubicBezTo>
                    <a:cubicBezTo>
                      <a:pt x="24" y="41"/>
                      <a:pt x="25" y="41"/>
                      <a:pt x="26" y="40"/>
                    </a:cubicBezTo>
                    <a:cubicBezTo>
                      <a:pt x="27" y="38"/>
                      <a:pt x="27" y="36"/>
                      <a:pt x="25" y="35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5"/>
                      <a:pt x="27" y="3"/>
                      <a:pt x="26" y="2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lnTo>
                      <a:pt x="21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7" name="Freeform 194"/>
              <p:cNvSpPr>
                <a:spLocks/>
              </p:cNvSpPr>
              <p:nvPr/>
            </p:nvSpPr>
            <p:spPr bwMode="auto">
              <a:xfrm>
                <a:off x="8185150" y="2679701"/>
                <a:ext cx="106363" cy="206375"/>
              </a:xfrm>
              <a:custGeom>
                <a:avLst/>
                <a:gdLst>
                  <a:gd name="T0" fmla="*/ 3 w 28"/>
                  <a:gd name="T1" fmla="*/ 54 h 55"/>
                  <a:gd name="T2" fmla="*/ 4 w 28"/>
                  <a:gd name="T3" fmla="*/ 55 h 55"/>
                  <a:gd name="T4" fmla="*/ 7 w 28"/>
                  <a:gd name="T5" fmla="*/ 53 h 55"/>
                  <a:gd name="T6" fmla="*/ 27 w 28"/>
                  <a:gd name="T7" fmla="*/ 5 h 55"/>
                  <a:gd name="T8" fmla="*/ 26 w 28"/>
                  <a:gd name="T9" fmla="*/ 1 h 55"/>
                  <a:gd name="T10" fmla="*/ 21 w 28"/>
                  <a:gd name="T11" fmla="*/ 3 h 55"/>
                  <a:gd name="T12" fmla="*/ 1 w 28"/>
                  <a:gd name="T13" fmla="*/ 50 h 55"/>
                  <a:gd name="T14" fmla="*/ 3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54"/>
                    </a:moveTo>
                    <a:cubicBezTo>
                      <a:pt x="3" y="55"/>
                      <a:pt x="4" y="55"/>
                      <a:pt x="4" y="55"/>
                    </a:cubicBezTo>
                    <a:cubicBezTo>
                      <a:pt x="5" y="55"/>
                      <a:pt x="7" y="54"/>
                      <a:pt x="7" y="53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7" y="2"/>
                      <a:pt x="26" y="1"/>
                    </a:cubicBezTo>
                    <a:cubicBezTo>
                      <a:pt x="24" y="0"/>
                      <a:pt x="22" y="1"/>
                      <a:pt x="21" y="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2"/>
                      <a:pt x="1" y="54"/>
                      <a:pt x="3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8" name="Freeform 195"/>
              <p:cNvSpPr>
                <a:spLocks noEditPoints="1"/>
              </p:cNvSpPr>
              <p:nvPr/>
            </p:nvSpPr>
            <p:spPr bwMode="auto">
              <a:xfrm>
                <a:off x="7910513" y="2547938"/>
                <a:ext cx="658813" cy="488950"/>
              </a:xfrm>
              <a:custGeom>
                <a:avLst/>
                <a:gdLst>
                  <a:gd name="T0" fmla="*/ 173 w 175"/>
                  <a:gd name="T1" fmla="*/ 1 h 130"/>
                  <a:gd name="T2" fmla="*/ 169 w 175"/>
                  <a:gd name="T3" fmla="*/ 0 h 130"/>
                  <a:gd name="T4" fmla="*/ 6 w 175"/>
                  <a:gd name="T5" fmla="*/ 0 h 130"/>
                  <a:gd name="T6" fmla="*/ 2 w 175"/>
                  <a:gd name="T7" fmla="*/ 1 h 130"/>
                  <a:gd name="T8" fmla="*/ 0 w 175"/>
                  <a:gd name="T9" fmla="*/ 6 h 130"/>
                  <a:gd name="T10" fmla="*/ 0 w 175"/>
                  <a:gd name="T11" fmla="*/ 82 h 130"/>
                  <a:gd name="T12" fmla="*/ 0 w 175"/>
                  <a:gd name="T13" fmla="*/ 116 h 130"/>
                  <a:gd name="T14" fmla="*/ 14 w 175"/>
                  <a:gd name="T15" fmla="*/ 130 h 130"/>
                  <a:gd name="T16" fmla="*/ 64 w 175"/>
                  <a:gd name="T17" fmla="*/ 130 h 130"/>
                  <a:gd name="T18" fmla="*/ 111 w 175"/>
                  <a:gd name="T19" fmla="*/ 130 h 130"/>
                  <a:gd name="T20" fmla="*/ 160 w 175"/>
                  <a:gd name="T21" fmla="*/ 130 h 130"/>
                  <a:gd name="T22" fmla="*/ 175 w 175"/>
                  <a:gd name="T23" fmla="*/ 116 h 130"/>
                  <a:gd name="T24" fmla="*/ 175 w 175"/>
                  <a:gd name="T25" fmla="*/ 82 h 130"/>
                  <a:gd name="T26" fmla="*/ 175 w 175"/>
                  <a:gd name="T27" fmla="*/ 6 h 130"/>
                  <a:gd name="T28" fmla="*/ 173 w 175"/>
                  <a:gd name="T29" fmla="*/ 1 h 130"/>
                  <a:gd name="T30" fmla="*/ 163 w 175"/>
                  <a:gd name="T31" fmla="*/ 82 h 130"/>
                  <a:gd name="T32" fmla="*/ 163 w 175"/>
                  <a:gd name="T33" fmla="*/ 116 h 130"/>
                  <a:gd name="T34" fmla="*/ 160 w 175"/>
                  <a:gd name="T35" fmla="*/ 118 h 130"/>
                  <a:gd name="T36" fmla="*/ 111 w 175"/>
                  <a:gd name="T37" fmla="*/ 118 h 130"/>
                  <a:gd name="T38" fmla="*/ 64 w 175"/>
                  <a:gd name="T39" fmla="*/ 118 h 130"/>
                  <a:gd name="T40" fmla="*/ 14 w 175"/>
                  <a:gd name="T41" fmla="*/ 118 h 130"/>
                  <a:gd name="T42" fmla="*/ 12 w 175"/>
                  <a:gd name="T43" fmla="*/ 116 h 130"/>
                  <a:gd name="T44" fmla="*/ 12 w 175"/>
                  <a:gd name="T45" fmla="*/ 82 h 130"/>
                  <a:gd name="T46" fmla="*/ 12 w 175"/>
                  <a:gd name="T47" fmla="*/ 12 h 130"/>
                  <a:gd name="T48" fmla="*/ 163 w 175"/>
                  <a:gd name="T49" fmla="*/ 12 h 130"/>
                  <a:gd name="T50" fmla="*/ 163 w 175"/>
                  <a:gd name="T51" fmla="*/ 8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5" h="130">
                    <a:moveTo>
                      <a:pt x="173" y="1"/>
                    </a:moveTo>
                    <a:cubicBezTo>
                      <a:pt x="172" y="0"/>
                      <a:pt x="170" y="0"/>
                      <a:pt x="16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6" y="130"/>
                      <a:pt x="1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8" y="130"/>
                      <a:pt x="175" y="123"/>
                      <a:pt x="175" y="116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75" y="6"/>
                      <a:pt x="175" y="6"/>
                      <a:pt x="175" y="6"/>
                    </a:cubicBezTo>
                    <a:cubicBezTo>
                      <a:pt x="175" y="4"/>
                      <a:pt x="174" y="2"/>
                      <a:pt x="173" y="1"/>
                    </a:cubicBezTo>
                    <a:close/>
                    <a:moveTo>
                      <a:pt x="163" y="82"/>
                    </a:move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3" y="117"/>
                      <a:pt x="162" y="118"/>
                      <a:pt x="160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3" y="118"/>
                      <a:pt x="12" y="117"/>
                      <a:pt x="12" y="116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63" y="12"/>
                      <a:pt x="163" y="12"/>
                      <a:pt x="163" y="12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9" name="Line 196"/>
              <p:cNvSpPr>
                <a:spLocks noChangeShapeType="1"/>
              </p:cNvSpPr>
              <p:nvPr/>
            </p:nvSpPr>
            <p:spPr bwMode="auto">
              <a:xfrm>
                <a:off x="8569325" y="2435226"/>
                <a:ext cx="0" cy="0"/>
              </a:xfrm>
              <a:prstGeom prst="line">
                <a:avLst/>
              </a:prstGeom>
              <a:noFill/>
              <a:ln w="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0" name="Freeform 197"/>
              <p:cNvSpPr>
                <a:spLocks/>
              </p:cNvSpPr>
              <p:nvPr/>
            </p:nvSpPr>
            <p:spPr bwMode="auto">
              <a:xfrm>
                <a:off x="7918450" y="2513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1" name="Freeform 198"/>
              <p:cNvSpPr>
                <a:spLocks noEditPoints="1"/>
              </p:cNvSpPr>
              <p:nvPr/>
            </p:nvSpPr>
            <p:spPr bwMode="auto">
              <a:xfrm>
                <a:off x="7910519" y="2382838"/>
                <a:ext cx="658814" cy="138114"/>
              </a:xfrm>
              <a:custGeom>
                <a:avLst/>
                <a:gdLst>
                  <a:gd name="T0" fmla="*/ 160 w 175"/>
                  <a:gd name="T1" fmla="*/ 0 h 37"/>
                  <a:gd name="T2" fmla="*/ 14 w 175"/>
                  <a:gd name="T3" fmla="*/ 0 h 37"/>
                  <a:gd name="T4" fmla="*/ 0 w 175"/>
                  <a:gd name="T5" fmla="*/ 14 h 37"/>
                  <a:gd name="T6" fmla="*/ 0 w 175"/>
                  <a:gd name="T7" fmla="*/ 31 h 37"/>
                  <a:gd name="T8" fmla="*/ 2 w 175"/>
                  <a:gd name="T9" fmla="*/ 35 h 37"/>
                  <a:gd name="T10" fmla="*/ 6 w 175"/>
                  <a:gd name="T11" fmla="*/ 37 h 37"/>
                  <a:gd name="T12" fmla="*/ 169 w 175"/>
                  <a:gd name="T13" fmla="*/ 37 h 37"/>
                  <a:gd name="T14" fmla="*/ 173 w 175"/>
                  <a:gd name="T15" fmla="*/ 35 h 37"/>
                  <a:gd name="T16" fmla="*/ 175 w 175"/>
                  <a:gd name="T17" fmla="*/ 31 h 37"/>
                  <a:gd name="T18" fmla="*/ 175 w 175"/>
                  <a:gd name="T19" fmla="*/ 14 h 37"/>
                  <a:gd name="T20" fmla="*/ 160 w 175"/>
                  <a:gd name="T21" fmla="*/ 0 h 37"/>
                  <a:gd name="T22" fmla="*/ 12 w 175"/>
                  <a:gd name="T23" fmla="*/ 14 h 37"/>
                  <a:gd name="T24" fmla="*/ 14 w 175"/>
                  <a:gd name="T25" fmla="*/ 12 h 37"/>
                  <a:gd name="T26" fmla="*/ 160 w 175"/>
                  <a:gd name="T27" fmla="*/ 12 h 37"/>
                  <a:gd name="T28" fmla="*/ 163 w 175"/>
                  <a:gd name="T29" fmla="*/ 14 h 37"/>
                  <a:gd name="T30" fmla="*/ 163 w 175"/>
                  <a:gd name="T31" fmla="*/ 25 h 37"/>
                  <a:gd name="T32" fmla="*/ 12 w 175"/>
                  <a:gd name="T33" fmla="*/ 25 h 37"/>
                  <a:gd name="T34" fmla="*/ 12 w 175"/>
                  <a:gd name="T35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37">
                    <a:moveTo>
                      <a:pt x="16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4"/>
                      <a:pt x="2" y="35"/>
                    </a:cubicBezTo>
                    <a:cubicBezTo>
                      <a:pt x="3" y="36"/>
                      <a:pt x="4" y="37"/>
                      <a:pt x="6" y="37"/>
                    </a:cubicBezTo>
                    <a:cubicBezTo>
                      <a:pt x="169" y="37"/>
                      <a:pt x="169" y="37"/>
                      <a:pt x="169" y="37"/>
                    </a:cubicBezTo>
                    <a:cubicBezTo>
                      <a:pt x="170" y="37"/>
                      <a:pt x="172" y="36"/>
                      <a:pt x="173" y="35"/>
                    </a:cubicBezTo>
                    <a:cubicBezTo>
                      <a:pt x="174" y="34"/>
                      <a:pt x="175" y="32"/>
                      <a:pt x="175" y="31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5" y="7"/>
                      <a:pt x="168" y="0"/>
                      <a:pt x="160" y="0"/>
                    </a:cubicBezTo>
                    <a:close/>
                    <a:moveTo>
                      <a:pt x="12" y="14"/>
                    </a:moveTo>
                    <a:cubicBezTo>
                      <a:pt x="12" y="13"/>
                      <a:pt x="13" y="12"/>
                      <a:pt x="14" y="12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62" y="12"/>
                      <a:pt x="163" y="13"/>
                      <a:pt x="163" y="14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2" y="25"/>
                      <a:pt x="12" y="25"/>
                      <a:pt x="12" y="25"/>
                    </a:cubicBez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622" name="모서리가 둥근 직사각형 621"/>
          <p:cNvSpPr>
            <a:spLocks/>
          </p:cNvSpPr>
          <p:nvPr/>
        </p:nvSpPr>
        <p:spPr>
          <a:xfrm>
            <a:off x="5320958" y="3816990"/>
            <a:ext cx="2852449" cy="908154"/>
          </a:xfrm>
          <a:prstGeom prst="roundRect">
            <a:avLst/>
          </a:prstGeom>
          <a:solidFill>
            <a:srgbClr val="E3829A"/>
          </a:solidFill>
          <a:ln cmpd="sng"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6213140" y="3828131"/>
            <a:ext cx="1110901" cy="28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Spring MVC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24" name="Freeform 696"/>
          <p:cNvSpPr>
            <a:spLocks noChangeAspect="1" noEditPoints="1"/>
          </p:cNvSpPr>
          <p:nvPr/>
        </p:nvSpPr>
        <p:spPr bwMode="auto">
          <a:xfrm>
            <a:off x="7162401" y="4311814"/>
            <a:ext cx="210171" cy="154642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5" name="Freeform 696"/>
          <p:cNvSpPr>
            <a:spLocks noChangeAspect="1" noEditPoints="1"/>
          </p:cNvSpPr>
          <p:nvPr/>
        </p:nvSpPr>
        <p:spPr bwMode="auto">
          <a:xfrm>
            <a:off x="6177136" y="4288012"/>
            <a:ext cx="210171" cy="154642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6" name="모서리가 둥근 직사각형 625"/>
          <p:cNvSpPr>
            <a:spLocks/>
          </p:cNvSpPr>
          <p:nvPr/>
        </p:nvSpPr>
        <p:spPr>
          <a:xfrm>
            <a:off x="5385048" y="4148201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627" name="그룹 626"/>
          <p:cNvGrpSpPr>
            <a:grpSpLocks noChangeAspect="1"/>
          </p:cNvGrpSpPr>
          <p:nvPr/>
        </p:nvGrpSpPr>
        <p:grpSpPr>
          <a:xfrm>
            <a:off x="5637076" y="4002528"/>
            <a:ext cx="304761" cy="318682"/>
            <a:chOff x="820243" y="1868456"/>
            <a:chExt cx="329447" cy="323477"/>
          </a:xfrm>
        </p:grpSpPr>
        <p:sp>
          <p:nvSpPr>
            <p:cNvPr id="628" name="타원 627"/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9" name="Freeform 133"/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30" name="모서리가 둥근 직사각형 629"/>
          <p:cNvSpPr>
            <a:spLocks/>
          </p:cNvSpPr>
          <p:nvPr/>
        </p:nvSpPr>
        <p:spPr>
          <a:xfrm>
            <a:off x="6393160" y="4144135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631" name="모서리가 둥근 직사각형 630"/>
          <p:cNvSpPr>
            <a:spLocks/>
          </p:cNvSpPr>
          <p:nvPr/>
        </p:nvSpPr>
        <p:spPr>
          <a:xfrm>
            <a:off x="7362898" y="4130502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DAO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632" name="그룹 631"/>
          <p:cNvGrpSpPr>
            <a:grpSpLocks noChangeAspect="1"/>
          </p:cNvGrpSpPr>
          <p:nvPr/>
        </p:nvGrpSpPr>
        <p:grpSpPr>
          <a:xfrm>
            <a:off x="4662773" y="4959962"/>
            <a:ext cx="427568" cy="95521"/>
            <a:chOff x="10763250" y="3686175"/>
            <a:chExt cx="895351" cy="2000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33" name="Freeform 96"/>
            <p:cNvSpPr>
              <a:spLocks noEditPoints="1"/>
            </p:cNvSpPr>
            <p:nvPr/>
          </p:nvSpPr>
          <p:spPr bwMode="auto">
            <a:xfrm>
              <a:off x="10763250" y="3705225"/>
              <a:ext cx="136525" cy="176213"/>
            </a:xfrm>
            <a:custGeom>
              <a:avLst/>
              <a:gdLst>
                <a:gd name="T0" fmla="*/ 26 w 36"/>
                <a:gd name="T1" fmla="*/ 47 h 47"/>
                <a:gd name="T2" fmla="*/ 16 w 36"/>
                <a:gd name="T3" fmla="*/ 29 h 47"/>
                <a:gd name="T4" fmla="*/ 10 w 36"/>
                <a:gd name="T5" fmla="*/ 29 h 47"/>
                <a:gd name="T6" fmla="*/ 10 w 36"/>
                <a:gd name="T7" fmla="*/ 47 h 47"/>
                <a:gd name="T8" fmla="*/ 0 w 36"/>
                <a:gd name="T9" fmla="*/ 47 h 47"/>
                <a:gd name="T10" fmla="*/ 0 w 36"/>
                <a:gd name="T11" fmla="*/ 0 h 47"/>
                <a:gd name="T12" fmla="*/ 17 w 36"/>
                <a:gd name="T13" fmla="*/ 0 h 47"/>
                <a:gd name="T14" fmla="*/ 34 w 36"/>
                <a:gd name="T15" fmla="*/ 14 h 47"/>
                <a:gd name="T16" fmla="*/ 25 w 36"/>
                <a:gd name="T17" fmla="*/ 28 h 47"/>
                <a:gd name="T18" fmla="*/ 36 w 36"/>
                <a:gd name="T19" fmla="*/ 47 h 47"/>
                <a:gd name="T20" fmla="*/ 26 w 36"/>
                <a:gd name="T21" fmla="*/ 47 h 47"/>
                <a:gd name="T22" fmla="*/ 10 w 36"/>
                <a:gd name="T23" fmla="*/ 22 h 47"/>
                <a:gd name="T24" fmla="*/ 16 w 36"/>
                <a:gd name="T25" fmla="*/ 22 h 47"/>
                <a:gd name="T26" fmla="*/ 25 w 36"/>
                <a:gd name="T27" fmla="*/ 14 h 47"/>
                <a:gd name="T28" fmla="*/ 16 w 36"/>
                <a:gd name="T29" fmla="*/ 7 h 47"/>
                <a:gd name="T30" fmla="*/ 10 w 36"/>
                <a:gd name="T31" fmla="*/ 7 h 47"/>
                <a:gd name="T32" fmla="*/ 10 w 36"/>
                <a:gd name="T33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7">
                  <a:moveTo>
                    <a:pt x="26" y="47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14"/>
                  </a:cubicBezTo>
                  <a:cubicBezTo>
                    <a:pt x="34" y="21"/>
                    <a:pt x="31" y="26"/>
                    <a:pt x="25" y="28"/>
                  </a:cubicBezTo>
                  <a:cubicBezTo>
                    <a:pt x="36" y="47"/>
                    <a:pt x="36" y="47"/>
                    <a:pt x="36" y="47"/>
                  </a:cubicBezTo>
                  <a:lnTo>
                    <a:pt x="26" y="47"/>
                  </a:lnTo>
                  <a:close/>
                  <a:moveTo>
                    <a:pt x="10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2" y="22"/>
                    <a:pt x="25" y="19"/>
                    <a:pt x="25" y="14"/>
                  </a:cubicBezTo>
                  <a:cubicBezTo>
                    <a:pt x="25" y="9"/>
                    <a:pt x="22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4" name="Freeform 97"/>
            <p:cNvSpPr>
              <a:spLocks/>
            </p:cNvSpPr>
            <p:nvPr/>
          </p:nvSpPr>
          <p:spPr bwMode="auto">
            <a:xfrm>
              <a:off x="10929938" y="3705225"/>
              <a:ext cx="112713" cy="176213"/>
            </a:xfrm>
            <a:custGeom>
              <a:avLst/>
              <a:gdLst>
                <a:gd name="T0" fmla="*/ 0 w 71"/>
                <a:gd name="T1" fmla="*/ 0 h 111"/>
                <a:gd name="T2" fmla="*/ 68 w 71"/>
                <a:gd name="T3" fmla="*/ 0 h 111"/>
                <a:gd name="T4" fmla="*/ 68 w 71"/>
                <a:gd name="T5" fmla="*/ 19 h 111"/>
                <a:gd name="T6" fmla="*/ 21 w 71"/>
                <a:gd name="T7" fmla="*/ 19 h 111"/>
                <a:gd name="T8" fmla="*/ 21 w 71"/>
                <a:gd name="T9" fmla="*/ 45 h 111"/>
                <a:gd name="T10" fmla="*/ 61 w 71"/>
                <a:gd name="T11" fmla="*/ 45 h 111"/>
                <a:gd name="T12" fmla="*/ 61 w 71"/>
                <a:gd name="T13" fmla="*/ 64 h 111"/>
                <a:gd name="T14" fmla="*/ 21 w 71"/>
                <a:gd name="T15" fmla="*/ 64 h 111"/>
                <a:gd name="T16" fmla="*/ 21 w 71"/>
                <a:gd name="T17" fmla="*/ 92 h 111"/>
                <a:gd name="T18" fmla="*/ 71 w 71"/>
                <a:gd name="T19" fmla="*/ 92 h 111"/>
                <a:gd name="T20" fmla="*/ 71 w 71"/>
                <a:gd name="T21" fmla="*/ 111 h 111"/>
                <a:gd name="T22" fmla="*/ 0 w 71"/>
                <a:gd name="T23" fmla="*/ 111 h 111"/>
                <a:gd name="T24" fmla="*/ 0 w 71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1">
                  <a:moveTo>
                    <a:pt x="0" y="0"/>
                  </a:moveTo>
                  <a:lnTo>
                    <a:pt x="68" y="0"/>
                  </a:lnTo>
                  <a:lnTo>
                    <a:pt x="68" y="19"/>
                  </a:lnTo>
                  <a:lnTo>
                    <a:pt x="21" y="19"/>
                  </a:lnTo>
                  <a:lnTo>
                    <a:pt x="21" y="45"/>
                  </a:lnTo>
                  <a:lnTo>
                    <a:pt x="61" y="45"/>
                  </a:lnTo>
                  <a:lnTo>
                    <a:pt x="61" y="64"/>
                  </a:lnTo>
                  <a:lnTo>
                    <a:pt x="21" y="64"/>
                  </a:lnTo>
                  <a:lnTo>
                    <a:pt x="21" y="92"/>
                  </a:lnTo>
                  <a:lnTo>
                    <a:pt x="71" y="92"/>
                  </a:ln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5" name="Freeform 98"/>
            <p:cNvSpPr>
              <a:spLocks/>
            </p:cNvSpPr>
            <p:nvPr/>
          </p:nvSpPr>
          <p:spPr bwMode="auto">
            <a:xfrm>
              <a:off x="11064875" y="3702050"/>
              <a:ext cx="131763" cy="184150"/>
            </a:xfrm>
            <a:custGeom>
              <a:avLst/>
              <a:gdLst>
                <a:gd name="T0" fmla="*/ 0 w 35"/>
                <a:gd name="T1" fmla="*/ 42 h 49"/>
                <a:gd name="T2" fmla="*/ 5 w 35"/>
                <a:gd name="T3" fmla="*/ 36 h 49"/>
                <a:gd name="T4" fmla="*/ 17 w 35"/>
                <a:gd name="T5" fmla="*/ 41 h 49"/>
                <a:gd name="T6" fmla="*/ 25 w 35"/>
                <a:gd name="T7" fmla="*/ 35 h 49"/>
                <a:gd name="T8" fmla="*/ 18 w 35"/>
                <a:gd name="T9" fmla="*/ 29 h 49"/>
                <a:gd name="T10" fmla="*/ 12 w 35"/>
                <a:gd name="T11" fmla="*/ 26 h 49"/>
                <a:gd name="T12" fmla="*/ 2 w 35"/>
                <a:gd name="T13" fmla="*/ 14 h 49"/>
                <a:gd name="T14" fmla="*/ 18 w 35"/>
                <a:gd name="T15" fmla="*/ 0 h 49"/>
                <a:gd name="T16" fmla="*/ 33 w 35"/>
                <a:gd name="T17" fmla="*/ 6 h 49"/>
                <a:gd name="T18" fmla="*/ 28 w 35"/>
                <a:gd name="T19" fmla="*/ 12 h 49"/>
                <a:gd name="T20" fmla="*/ 18 w 35"/>
                <a:gd name="T21" fmla="*/ 8 h 49"/>
                <a:gd name="T22" fmla="*/ 11 w 35"/>
                <a:gd name="T23" fmla="*/ 13 h 49"/>
                <a:gd name="T24" fmla="*/ 19 w 35"/>
                <a:gd name="T25" fmla="*/ 19 h 49"/>
                <a:gd name="T26" fmla="*/ 25 w 35"/>
                <a:gd name="T27" fmla="*/ 22 h 49"/>
                <a:gd name="T28" fmla="*/ 35 w 35"/>
                <a:gd name="T29" fmla="*/ 35 h 49"/>
                <a:gd name="T30" fmla="*/ 17 w 35"/>
                <a:gd name="T31" fmla="*/ 49 h 49"/>
                <a:gd name="T32" fmla="*/ 0 w 35"/>
                <a:gd name="T3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49">
                  <a:moveTo>
                    <a:pt x="0" y="42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9" y="39"/>
                    <a:pt x="13" y="41"/>
                    <a:pt x="17" y="41"/>
                  </a:cubicBezTo>
                  <a:cubicBezTo>
                    <a:pt x="22" y="41"/>
                    <a:pt x="25" y="39"/>
                    <a:pt x="25" y="35"/>
                  </a:cubicBezTo>
                  <a:cubicBezTo>
                    <a:pt x="25" y="32"/>
                    <a:pt x="22" y="31"/>
                    <a:pt x="18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7" y="24"/>
                    <a:pt x="2" y="21"/>
                    <a:pt x="2" y="14"/>
                  </a:cubicBezTo>
                  <a:cubicBezTo>
                    <a:pt x="2" y="6"/>
                    <a:pt x="9" y="0"/>
                    <a:pt x="18" y="0"/>
                  </a:cubicBezTo>
                  <a:cubicBezTo>
                    <a:pt x="24" y="0"/>
                    <a:pt x="29" y="2"/>
                    <a:pt x="33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9"/>
                    <a:pt x="22" y="8"/>
                    <a:pt x="18" y="8"/>
                  </a:cubicBezTo>
                  <a:cubicBezTo>
                    <a:pt x="14" y="8"/>
                    <a:pt x="11" y="10"/>
                    <a:pt x="11" y="13"/>
                  </a:cubicBezTo>
                  <a:cubicBezTo>
                    <a:pt x="11" y="16"/>
                    <a:pt x="15" y="18"/>
                    <a:pt x="19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24"/>
                    <a:pt x="35" y="28"/>
                    <a:pt x="35" y="35"/>
                  </a:cubicBezTo>
                  <a:cubicBezTo>
                    <a:pt x="35" y="42"/>
                    <a:pt x="28" y="49"/>
                    <a:pt x="17" y="49"/>
                  </a:cubicBezTo>
                  <a:cubicBezTo>
                    <a:pt x="11" y="49"/>
                    <a:pt x="5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6" name="Freeform 99"/>
            <p:cNvSpPr>
              <a:spLocks/>
            </p:cNvSpPr>
            <p:nvPr/>
          </p:nvSpPr>
          <p:spPr bwMode="auto">
            <a:xfrm>
              <a:off x="11207750" y="3705225"/>
              <a:ext cx="134938" cy="176213"/>
            </a:xfrm>
            <a:custGeom>
              <a:avLst/>
              <a:gdLst>
                <a:gd name="T0" fmla="*/ 31 w 85"/>
                <a:gd name="T1" fmla="*/ 19 h 111"/>
                <a:gd name="T2" fmla="*/ 0 w 85"/>
                <a:gd name="T3" fmla="*/ 19 h 111"/>
                <a:gd name="T4" fmla="*/ 0 w 85"/>
                <a:gd name="T5" fmla="*/ 0 h 111"/>
                <a:gd name="T6" fmla="*/ 85 w 85"/>
                <a:gd name="T7" fmla="*/ 0 h 111"/>
                <a:gd name="T8" fmla="*/ 85 w 85"/>
                <a:gd name="T9" fmla="*/ 19 h 111"/>
                <a:gd name="T10" fmla="*/ 52 w 85"/>
                <a:gd name="T11" fmla="*/ 19 h 111"/>
                <a:gd name="T12" fmla="*/ 52 w 85"/>
                <a:gd name="T13" fmla="*/ 111 h 111"/>
                <a:gd name="T14" fmla="*/ 31 w 85"/>
                <a:gd name="T15" fmla="*/ 111 h 111"/>
                <a:gd name="T16" fmla="*/ 31 w 85"/>
                <a:gd name="T17" fmla="*/ 1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11">
                  <a:moveTo>
                    <a:pt x="3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9"/>
                  </a:lnTo>
                  <a:lnTo>
                    <a:pt x="52" y="19"/>
                  </a:lnTo>
                  <a:lnTo>
                    <a:pt x="52" y="111"/>
                  </a:lnTo>
                  <a:lnTo>
                    <a:pt x="31" y="111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7" name="Freeform 100"/>
            <p:cNvSpPr>
              <a:spLocks/>
            </p:cNvSpPr>
            <p:nvPr/>
          </p:nvSpPr>
          <p:spPr bwMode="auto">
            <a:xfrm>
              <a:off x="11353800" y="3686175"/>
              <a:ext cx="90488" cy="195263"/>
            </a:xfrm>
            <a:custGeom>
              <a:avLst/>
              <a:gdLst>
                <a:gd name="T0" fmla="*/ 22 w 24"/>
                <a:gd name="T1" fmla="*/ 8 h 52"/>
                <a:gd name="T2" fmla="*/ 18 w 24"/>
                <a:gd name="T3" fmla="*/ 8 h 52"/>
                <a:gd name="T4" fmla="*/ 14 w 24"/>
                <a:gd name="T5" fmla="*/ 13 h 52"/>
                <a:gd name="T6" fmla="*/ 14 w 24"/>
                <a:gd name="T7" fmla="*/ 16 h 52"/>
                <a:gd name="T8" fmla="*/ 21 w 24"/>
                <a:gd name="T9" fmla="*/ 16 h 52"/>
                <a:gd name="T10" fmla="*/ 21 w 24"/>
                <a:gd name="T11" fmla="*/ 24 h 52"/>
                <a:gd name="T12" fmla="*/ 14 w 24"/>
                <a:gd name="T13" fmla="*/ 24 h 52"/>
                <a:gd name="T14" fmla="*/ 14 w 24"/>
                <a:gd name="T15" fmla="*/ 52 h 52"/>
                <a:gd name="T16" fmla="*/ 4 w 24"/>
                <a:gd name="T17" fmla="*/ 52 h 52"/>
                <a:gd name="T18" fmla="*/ 4 w 24"/>
                <a:gd name="T19" fmla="*/ 24 h 52"/>
                <a:gd name="T20" fmla="*/ 0 w 24"/>
                <a:gd name="T21" fmla="*/ 24 h 52"/>
                <a:gd name="T22" fmla="*/ 0 w 24"/>
                <a:gd name="T23" fmla="*/ 17 h 52"/>
                <a:gd name="T24" fmla="*/ 4 w 24"/>
                <a:gd name="T25" fmla="*/ 16 h 52"/>
                <a:gd name="T26" fmla="*/ 4 w 24"/>
                <a:gd name="T27" fmla="*/ 13 h 52"/>
                <a:gd name="T28" fmla="*/ 17 w 24"/>
                <a:gd name="T29" fmla="*/ 0 h 52"/>
                <a:gd name="T30" fmla="*/ 24 w 24"/>
                <a:gd name="T31" fmla="*/ 1 h 52"/>
                <a:gd name="T32" fmla="*/ 22 w 24"/>
                <a:gd name="T3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52">
                  <a:moveTo>
                    <a:pt x="22" y="8"/>
                  </a:moveTo>
                  <a:cubicBezTo>
                    <a:pt x="21" y="8"/>
                    <a:pt x="19" y="8"/>
                    <a:pt x="18" y="8"/>
                  </a:cubicBezTo>
                  <a:cubicBezTo>
                    <a:pt x="15" y="8"/>
                    <a:pt x="14" y="9"/>
                    <a:pt x="14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6"/>
                    <a:pt x="8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8" name="Freeform 101"/>
            <p:cNvSpPr>
              <a:spLocks/>
            </p:cNvSpPr>
            <p:nvPr/>
          </p:nvSpPr>
          <p:spPr bwMode="auto">
            <a:xfrm>
              <a:off x="11452225" y="3746500"/>
              <a:ext cx="115888" cy="139700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10 w 31"/>
                <a:gd name="T5" fmla="*/ 0 h 37"/>
                <a:gd name="T6" fmla="*/ 10 w 31"/>
                <a:gd name="T7" fmla="*/ 22 h 37"/>
                <a:gd name="T8" fmla="*/ 15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4 w 31"/>
                <a:gd name="T19" fmla="*/ 36 h 37"/>
                <a:gd name="T20" fmla="*/ 23 w 31"/>
                <a:gd name="T21" fmla="*/ 31 h 37"/>
                <a:gd name="T22" fmla="*/ 23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7"/>
                    <a:pt x="11" y="29"/>
                    <a:pt x="15" y="29"/>
                  </a:cubicBezTo>
                  <a:cubicBezTo>
                    <a:pt x="18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35"/>
                    <a:pt x="16" y="37"/>
                    <a:pt x="11" y="37"/>
                  </a:cubicBezTo>
                  <a:cubicBezTo>
                    <a:pt x="4" y="37"/>
                    <a:pt x="0" y="32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9" name="Freeform 102"/>
            <p:cNvSpPr>
              <a:spLocks/>
            </p:cNvSpPr>
            <p:nvPr/>
          </p:nvSpPr>
          <p:spPr bwMode="auto">
            <a:xfrm>
              <a:off x="11606213" y="3690938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0" name="그룹 639"/>
          <p:cNvGrpSpPr>
            <a:grpSpLocks noChangeAspect="1"/>
          </p:cNvGrpSpPr>
          <p:nvPr/>
        </p:nvGrpSpPr>
        <p:grpSpPr>
          <a:xfrm>
            <a:off x="4111195" y="5002130"/>
            <a:ext cx="363089" cy="427129"/>
            <a:chOff x="7257461" y="4797152"/>
            <a:chExt cx="732203" cy="861347"/>
          </a:xfrm>
        </p:grpSpPr>
        <p:sp>
          <p:nvSpPr>
            <p:cNvPr id="641" name="Oval 78"/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42" name="그룹 641"/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644" name="Freeform 114"/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5" name="Freeform 115"/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6" name="Freeform 116"/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7" name="Oval 117"/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8" name="Oval 118"/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9" name="Freeform 119"/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0" name="Freeform 120"/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1" name="Freeform 121"/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2" name="Oval 122"/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3" name="Oval 123"/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4" name="Freeform 124"/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5" name="Freeform 125"/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6" name="Freeform 126"/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7" name="Oval 127"/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8" name="Oval 128"/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9" name="Freeform 129"/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43" name="TextBox 642"/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44" name="모서리가 둥근 직사각형 143"/>
          <p:cNvSpPr>
            <a:spLocks/>
          </p:cNvSpPr>
          <p:nvPr/>
        </p:nvSpPr>
        <p:spPr>
          <a:xfrm>
            <a:off x="2542734" y="412671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8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6" name="모서리가 둥근 직사각형 145"/>
          <p:cNvSpPr>
            <a:spLocks/>
          </p:cNvSpPr>
          <p:nvPr/>
        </p:nvSpPr>
        <p:spPr>
          <a:xfrm>
            <a:off x="3622938" y="411948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7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1" name="Freeform 696"/>
          <p:cNvSpPr>
            <a:spLocks noChangeAspect="1" noEditPoints="1"/>
          </p:cNvSpPr>
          <p:nvPr/>
        </p:nvSpPr>
        <p:spPr bwMode="auto">
          <a:xfrm>
            <a:off x="3316900" y="4302581"/>
            <a:ext cx="285338" cy="193564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97" name="그룹 596"/>
          <p:cNvGrpSpPr>
            <a:grpSpLocks noChangeAspect="1"/>
          </p:cNvGrpSpPr>
          <p:nvPr/>
        </p:nvGrpSpPr>
        <p:grpSpPr>
          <a:xfrm>
            <a:off x="2776031" y="3969060"/>
            <a:ext cx="304761" cy="318682"/>
            <a:chOff x="820243" y="1868456"/>
            <a:chExt cx="329447" cy="323477"/>
          </a:xfrm>
        </p:grpSpPr>
        <p:sp>
          <p:nvSpPr>
            <p:cNvPr id="598" name="타원 597"/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99" name="Freeform 133"/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92" name="그룹 191"/>
          <p:cNvGrpSpPr>
            <a:grpSpLocks noChangeAspect="1"/>
          </p:cNvGrpSpPr>
          <p:nvPr/>
        </p:nvGrpSpPr>
        <p:grpSpPr>
          <a:xfrm>
            <a:off x="740532" y="5102311"/>
            <a:ext cx="854057" cy="630451"/>
            <a:chOff x="1005791" y="3603728"/>
            <a:chExt cx="1042835" cy="769804"/>
          </a:xfrm>
        </p:grpSpPr>
        <p:sp>
          <p:nvSpPr>
            <p:cNvPr id="193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96" name="그룹 195"/>
          <p:cNvGrpSpPr>
            <a:grpSpLocks noChangeAspect="1"/>
          </p:cNvGrpSpPr>
          <p:nvPr/>
        </p:nvGrpSpPr>
        <p:grpSpPr>
          <a:xfrm>
            <a:off x="4484948" y="5086090"/>
            <a:ext cx="854057" cy="630451"/>
            <a:chOff x="1005791" y="3603728"/>
            <a:chExt cx="1042835" cy="769804"/>
          </a:xfrm>
        </p:grpSpPr>
        <p:sp>
          <p:nvSpPr>
            <p:cNvPr id="197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>
            <a:grpSpLocks noChangeAspect="1"/>
          </p:cNvGrpSpPr>
          <p:nvPr/>
        </p:nvGrpSpPr>
        <p:grpSpPr>
          <a:xfrm>
            <a:off x="4484948" y="3610217"/>
            <a:ext cx="854057" cy="630451"/>
            <a:chOff x="1005791" y="3603728"/>
            <a:chExt cx="1042835" cy="769804"/>
          </a:xfrm>
        </p:grpSpPr>
        <p:sp>
          <p:nvSpPr>
            <p:cNvPr id="203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6" name="그룹 205"/>
          <p:cNvGrpSpPr>
            <a:grpSpLocks noChangeAspect="1"/>
          </p:cNvGrpSpPr>
          <p:nvPr/>
        </p:nvGrpSpPr>
        <p:grpSpPr>
          <a:xfrm>
            <a:off x="740532" y="3573016"/>
            <a:ext cx="854057" cy="630451"/>
            <a:chOff x="1005791" y="3603728"/>
            <a:chExt cx="1042835" cy="769804"/>
          </a:xfrm>
        </p:grpSpPr>
        <p:sp>
          <p:nvSpPr>
            <p:cNvPr id="207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직사각형 199"/>
          <p:cNvSpPr>
            <a:spLocks/>
          </p:cNvSpPr>
          <p:nvPr/>
        </p:nvSpPr>
        <p:spPr>
          <a:xfrm>
            <a:off x="1565478" y="2057912"/>
            <a:ext cx="6765501" cy="3825240"/>
          </a:xfrm>
          <a:prstGeom prst="rect">
            <a:avLst/>
          </a:prstGeom>
          <a:noFill/>
          <a:ln w="25400" cmpd="sng">
            <a:solidFill>
              <a:schemeClr val="bg1">
                <a:lumMod val="65000"/>
              </a:schemeClr>
            </a:solidFill>
            <a:prstDash val="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직사각형 144"/>
          <p:cNvSpPr>
            <a:spLocks/>
          </p:cNvSpPr>
          <p:nvPr/>
        </p:nvSpPr>
        <p:spPr>
          <a:xfrm>
            <a:off x="1655164" y="2855312"/>
            <a:ext cx="2886809" cy="202506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ko-KR" dirty="0" smtClean="0"/>
              <a:t>Awesome Media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Part 01 Spring Boot Application 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TECH TRAINNING CENTER All rights reserved.</a:t>
            </a:r>
            <a:endParaRPr lang="ko-KR" alt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5402592" y="2103284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awesome-media-backend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7" name="직사각형 156"/>
          <p:cNvSpPr>
            <a:spLocks/>
          </p:cNvSpPr>
          <p:nvPr/>
        </p:nvSpPr>
        <p:spPr>
          <a:xfrm>
            <a:off x="5261465" y="2860080"/>
            <a:ext cx="2995409" cy="290065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2141542" y="2093915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awesome-media-frontend</a:t>
            </a:r>
            <a:endParaRPr kumimoji="1"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62" name="직선 연결선[R] 161"/>
          <p:cNvCxnSpPr/>
          <p:nvPr/>
        </p:nvCxnSpPr>
        <p:spPr>
          <a:xfrm>
            <a:off x="2270090" y="2844525"/>
            <a:ext cx="4625" cy="201600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그룹 51"/>
          <p:cNvGrpSpPr>
            <a:grpSpLocks noChangeAspect="1"/>
          </p:cNvGrpSpPr>
          <p:nvPr/>
        </p:nvGrpSpPr>
        <p:grpSpPr>
          <a:xfrm>
            <a:off x="2764626" y="2461002"/>
            <a:ext cx="669128" cy="784616"/>
            <a:chOff x="3440832" y="2247302"/>
            <a:chExt cx="762127" cy="893666"/>
          </a:xfrm>
        </p:grpSpPr>
        <p:sp>
          <p:nvSpPr>
            <p:cNvPr id="54" name="Freeform 154"/>
            <p:cNvSpPr>
              <a:spLocks/>
            </p:cNvSpPr>
            <p:nvPr/>
          </p:nvSpPr>
          <p:spPr bwMode="auto">
            <a:xfrm>
              <a:off x="3440832" y="2247302"/>
              <a:ext cx="762127" cy="893666"/>
            </a:xfrm>
            <a:custGeom>
              <a:avLst/>
              <a:gdLst>
                <a:gd name="T0" fmla="*/ 306 w 320"/>
                <a:gd name="T1" fmla="*/ 83 h 376"/>
                <a:gd name="T2" fmla="*/ 176 w 320"/>
                <a:gd name="T3" fmla="*/ 5 h 376"/>
                <a:gd name="T4" fmla="*/ 145 w 320"/>
                <a:gd name="T5" fmla="*/ 5 h 376"/>
                <a:gd name="T6" fmla="*/ 15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5 w 320"/>
                <a:gd name="T13" fmla="*/ 291 h 376"/>
                <a:gd name="T14" fmla="*/ 145 w 320"/>
                <a:gd name="T15" fmla="*/ 369 h 376"/>
                <a:gd name="T16" fmla="*/ 176 w 320"/>
                <a:gd name="T17" fmla="*/ 369 h 376"/>
                <a:gd name="T18" fmla="*/ 306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6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6" y="83"/>
                  </a:moveTo>
                  <a:cubicBezTo>
                    <a:pt x="176" y="5"/>
                    <a:pt x="176" y="5"/>
                    <a:pt x="176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6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6" y="285"/>
                    <a:pt x="15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9" y="376"/>
                    <a:pt x="170" y="372"/>
                    <a:pt x="176" y="369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15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5" y="89"/>
                    <a:pt x="306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3620852" y="2479491"/>
              <a:ext cx="416714" cy="413697"/>
              <a:chOff x="7910513" y="2382838"/>
              <a:chExt cx="658820" cy="654050"/>
            </a:xfrm>
          </p:grpSpPr>
          <p:sp>
            <p:nvSpPr>
              <p:cNvPr id="65" name="Freeform 192"/>
              <p:cNvSpPr>
                <a:spLocks/>
              </p:cNvSpPr>
              <p:nvPr/>
            </p:nvSpPr>
            <p:spPr bwMode="auto">
              <a:xfrm>
                <a:off x="8286750" y="2705101"/>
                <a:ext cx="106363" cy="153988"/>
              </a:xfrm>
              <a:custGeom>
                <a:avLst/>
                <a:gdLst>
                  <a:gd name="T0" fmla="*/ 2 w 28"/>
                  <a:gd name="T1" fmla="*/ 40 h 41"/>
                  <a:gd name="T2" fmla="*/ 4 w 28"/>
                  <a:gd name="T3" fmla="*/ 41 h 41"/>
                  <a:gd name="T4" fmla="*/ 6 w 28"/>
                  <a:gd name="T5" fmla="*/ 40 h 41"/>
                  <a:gd name="T6" fmla="*/ 27 w 28"/>
                  <a:gd name="T7" fmla="*/ 23 h 41"/>
                  <a:gd name="T8" fmla="*/ 28 w 28"/>
                  <a:gd name="T9" fmla="*/ 21 h 41"/>
                  <a:gd name="T10" fmla="*/ 27 w 28"/>
                  <a:gd name="T11" fmla="*/ 18 h 41"/>
                  <a:gd name="T12" fmla="*/ 6 w 28"/>
                  <a:gd name="T13" fmla="*/ 1 h 41"/>
                  <a:gd name="T14" fmla="*/ 2 w 28"/>
                  <a:gd name="T15" fmla="*/ 2 h 41"/>
                  <a:gd name="T16" fmla="*/ 2 w 28"/>
                  <a:gd name="T17" fmla="*/ 6 h 41"/>
                  <a:gd name="T18" fmla="*/ 19 w 28"/>
                  <a:gd name="T19" fmla="*/ 21 h 41"/>
                  <a:gd name="T20" fmla="*/ 2 w 28"/>
                  <a:gd name="T21" fmla="*/ 35 h 41"/>
                  <a:gd name="T22" fmla="*/ 2 w 28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41">
                    <a:moveTo>
                      <a:pt x="2" y="40"/>
                    </a:moveTo>
                    <a:cubicBezTo>
                      <a:pt x="2" y="41"/>
                      <a:pt x="3" y="41"/>
                      <a:pt x="4" y="41"/>
                    </a:cubicBezTo>
                    <a:cubicBezTo>
                      <a:pt x="5" y="41"/>
                      <a:pt x="6" y="41"/>
                      <a:pt x="6" y="40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3"/>
                      <a:pt x="28" y="22"/>
                      <a:pt x="28" y="21"/>
                    </a:cubicBezTo>
                    <a:cubicBezTo>
                      <a:pt x="28" y="20"/>
                      <a:pt x="27" y="19"/>
                      <a:pt x="27" y="18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0" y="38"/>
                      <a:pt x="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193"/>
              <p:cNvSpPr>
                <a:spLocks/>
              </p:cNvSpPr>
              <p:nvPr/>
            </p:nvSpPr>
            <p:spPr bwMode="auto">
              <a:xfrm>
                <a:off x="8088313" y="2705101"/>
                <a:ext cx="101600" cy="153988"/>
              </a:xfrm>
              <a:custGeom>
                <a:avLst/>
                <a:gdLst>
                  <a:gd name="T0" fmla="*/ 21 w 27"/>
                  <a:gd name="T1" fmla="*/ 40 h 41"/>
                  <a:gd name="T2" fmla="*/ 23 w 27"/>
                  <a:gd name="T3" fmla="*/ 41 h 41"/>
                  <a:gd name="T4" fmla="*/ 26 w 27"/>
                  <a:gd name="T5" fmla="*/ 40 h 41"/>
                  <a:gd name="T6" fmla="*/ 25 w 27"/>
                  <a:gd name="T7" fmla="*/ 35 h 41"/>
                  <a:gd name="T8" fmla="*/ 8 w 27"/>
                  <a:gd name="T9" fmla="*/ 21 h 41"/>
                  <a:gd name="T10" fmla="*/ 25 w 27"/>
                  <a:gd name="T11" fmla="*/ 6 h 41"/>
                  <a:gd name="T12" fmla="*/ 26 w 27"/>
                  <a:gd name="T13" fmla="*/ 2 h 41"/>
                  <a:gd name="T14" fmla="*/ 21 w 27"/>
                  <a:gd name="T15" fmla="*/ 1 h 41"/>
                  <a:gd name="T16" fmla="*/ 1 w 27"/>
                  <a:gd name="T17" fmla="*/ 18 h 41"/>
                  <a:gd name="T18" fmla="*/ 0 w 27"/>
                  <a:gd name="T19" fmla="*/ 21 h 41"/>
                  <a:gd name="T20" fmla="*/ 1 w 27"/>
                  <a:gd name="T21" fmla="*/ 23 h 41"/>
                  <a:gd name="T22" fmla="*/ 21 w 27"/>
                  <a:gd name="T23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41">
                    <a:moveTo>
                      <a:pt x="21" y="40"/>
                    </a:moveTo>
                    <a:cubicBezTo>
                      <a:pt x="22" y="41"/>
                      <a:pt x="22" y="41"/>
                      <a:pt x="23" y="41"/>
                    </a:cubicBezTo>
                    <a:cubicBezTo>
                      <a:pt x="24" y="41"/>
                      <a:pt x="25" y="41"/>
                      <a:pt x="26" y="40"/>
                    </a:cubicBezTo>
                    <a:cubicBezTo>
                      <a:pt x="27" y="38"/>
                      <a:pt x="27" y="36"/>
                      <a:pt x="25" y="35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7" y="5"/>
                      <a:pt x="27" y="3"/>
                      <a:pt x="26" y="2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lnTo>
                      <a:pt x="21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194"/>
              <p:cNvSpPr>
                <a:spLocks/>
              </p:cNvSpPr>
              <p:nvPr/>
            </p:nvSpPr>
            <p:spPr bwMode="auto">
              <a:xfrm>
                <a:off x="8185150" y="2679701"/>
                <a:ext cx="106363" cy="206375"/>
              </a:xfrm>
              <a:custGeom>
                <a:avLst/>
                <a:gdLst>
                  <a:gd name="T0" fmla="*/ 3 w 28"/>
                  <a:gd name="T1" fmla="*/ 54 h 55"/>
                  <a:gd name="T2" fmla="*/ 4 w 28"/>
                  <a:gd name="T3" fmla="*/ 55 h 55"/>
                  <a:gd name="T4" fmla="*/ 7 w 28"/>
                  <a:gd name="T5" fmla="*/ 53 h 55"/>
                  <a:gd name="T6" fmla="*/ 27 w 28"/>
                  <a:gd name="T7" fmla="*/ 5 h 55"/>
                  <a:gd name="T8" fmla="*/ 26 w 28"/>
                  <a:gd name="T9" fmla="*/ 1 h 55"/>
                  <a:gd name="T10" fmla="*/ 21 w 28"/>
                  <a:gd name="T11" fmla="*/ 3 h 55"/>
                  <a:gd name="T12" fmla="*/ 1 w 28"/>
                  <a:gd name="T13" fmla="*/ 50 h 55"/>
                  <a:gd name="T14" fmla="*/ 3 w 28"/>
                  <a:gd name="T1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55">
                    <a:moveTo>
                      <a:pt x="3" y="54"/>
                    </a:moveTo>
                    <a:cubicBezTo>
                      <a:pt x="3" y="55"/>
                      <a:pt x="4" y="55"/>
                      <a:pt x="4" y="55"/>
                    </a:cubicBezTo>
                    <a:cubicBezTo>
                      <a:pt x="5" y="55"/>
                      <a:pt x="7" y="54"/>
                      <a:pt x="7" y="53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7" y="2"/>
                      <a:pt x="26" y="1"/>
                    </a:cubicBezTo>
                    <a:cubicBezTo>
                      <a:pt x="24" y="0"/>
                      <a:pt x="22" y="1"/>
                      <a:pt x="21" y="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0" y="52"/>
                      <a:pt x="1" y="54"/>
                      <a:pt x="3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195"/>
              <p:cNvSpPr>
                <a:spLocks noEditPoints="1"/>
              </p:cNvSpPr>
              <p:nvPr/>
            </p:nvSpPr>
            <p:spPr bwMode="auto">
              <a:xfrm>
                <a:off x="7910513" y="2547938"/>
                <a:ext cx="658813" cy="488950"/>
              </a:xfrm>
              <a:custGeom>
                <a:avLst/>
                <a:gdLst>
                  <a:gd name="T0" fmla="*/ 173 w 175"/>
                  <a:gd name="T1" fmla="*/ 1 h 130"/>
                  <a:gd name="T2" fmla="*/ 169 w 175"/>
                  <a:gd name="T3" fmla="*/ 0 h 130"/>
                  <a:gd name="T4" fmla="*/ 6 w 175"/>
                  <a:gd name="T5" fmla="*/ 0 h 130"/>
                  <a:gd name="T6" fmla="*/ 2 w 175"/>
                  <a:gd name="T7" fmla="*/ 1 h 130"/>
                  <a:gd name="T8" fmla="*/ 0 w 175"/>
                  <a:gd name="T9" fmla="*/ 6 h 130"/>
                  <a:gd name="T10" fmla="*/ 0 w 175"/>
                  <a:gd name="T11" fmla="*/ 82 h 130"/>
                  <a:gd name="T12" fmla="*/ 0 w 175"/>
                  <a:gd name="T13" fmla="*/ 116 h 130"/>
                  <a:gd name="T14" fmla="*/ 14 w 175"/>
                  <a:gd name="T15" fmla="*/ 130 h 130"/>
                  <a:gd name="T16" fmla="*/ 64 w 175"/>
                  <a:gd name="T17" fmla="*/ 130 h 130"/>
                  <a:gd name="T18" fmla="*/ 111 w 175"/>
                  <a:gd name="T19" fmla="*/ 130 h 130"/>
                  <a:gd name="T20" fmla="*/ 160 w 175"/>
                  <a:gd name="T21" fmla="*/ 130 h 130"/>
                  <a:gd name="T22" fmla="*/ 175 w 175"/>
                  <a:gd name="T23" fmla="*/ 116 h 130"/>
                  <a:gd name="T24" fmla="*/ 175 w 175"/>
                  <a:gd name="T25" fmla="*/ 82 h 130"/>
                  <a:gd name="T26" fmla="*/ 175 w 175"/>
                  <a:gd name="T27" fmla="*/ 6 h 130"/>
                  <a:gd name="T28" fmla="*/ 173 w 175"/>
                  <a:gd name="T29" fmla="*/ 1 h 130"/>
                  <a:gd name="T30" fmla="*/ 163 w 175"/>
                  <a:gd name="T31" fmla="*/ 82 h 130"/>
                  <a:gd name="T32" fmla="*/ 163 w 175"/>
                  <a:gd name="T33" fmla="*/ 116 h 130"/>
                  <a:gd name="T34" fmla="*/ 160 w 175"/>
                  <a:gd name="T35" fmla="*/ 118 h 130"/>
                  <a:gd name="T36" fmla="*/ 111 w 175"/>
                  <a:gd name="T37" fmla="*/ 118 h 130"/>
                  <a:gd name="T38" fmla="*/ 64 w 175"/>
                  <a:gd name="T39" fmla="*/ 118 h 130"/>
                  <a:gd name="T40" fmla="*/ 14 w 175"/>
                  <a:gd name="T41" fmla="*/ 118 h 130"/>
                  <a:gd name="T42" fmla="*/ 12 w 175"/>
                  <a:gd name="T43" fmla="*/ 116 h 130"/>
                  <a:gd name="T44" fmla="*/ 12 w 175"/>
                  <a:gd name="T45" fmla="*/ 82 h 130"/>
                  <a:gd name="T46" fmla="*/ 12 w 175"/>
                  <a:gd name="T47" fmla="*/ 12 h 130"/>
                  <a:gd name="T48" fmla="*/ 163 w 175"/>
                  <a:gd name="T49" fmla="*/ 12 h 130"/>
                  <a:gd name="T50" fmla="*/ 163 w 175"/>
                  <a:gd name="T51" fmla="*/ 8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5" h="130">
                    <a:moveTo>
                      <a:pt x="173" y="1"/>
                    </a:moveTo>
                    <a:cubicBezTo>
                      <a:pt x="172" y="0"/>
                      <a:pt x="170" y="0"/>
                      <a:pt x="16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6" y="130"/>
                      <a:pt x="14" y="130"/>
                    </a:cubicBezTo>
                    <a:cubicBezTo>
                      <a:pt x="64" y="130"/>
                      <a:pt x="64" y="130"/>
                      <a:pt x="64" y="130"/>
                    </a:cubicBezTo>
                    <a:cubicBezTo>
                      <a:pt x="111" y="130"/>
                      <a:pt x="111" y="130"/>
                      <a:pt x="111" y="130"/>
                    </a:cubicBezTo>
                    <a:cubicBezTo>
                      <a:pt x="160" y="130"/>
                      <a:pt x="160" y="130"/>
                      <a:pt x="160" y="130"/>
                    </a:cubicBezTo>
                    <a:cubicBezTo>
                      <a:pt x="168" y="130"/>
                      <a:pt x="175" y="123"/>
                      <a:pt x="175" y="116"/>
                    </a:cubicBezTo>
                    <a:cubicBezTo>
                      <a:pt x="175" y="82"/>
                      <a:pt x="175" y="82"/>
                      <a:pt x="175" y="82"/>
                    </a:cubicBezTo>
                    <a:cubicBezTo>
                      <a:pt x="175" y="6"/>
                      <a:pt x="175" y="6"/>
                      <a:pt x="175" y="6"/>
                    </a:cubicBezTo>
                    <a:cubicBezTo>
                      <a:pt x="175" y="4"/>
                      <a:pt x="174" y="2"/>
                      <a:pt x="173" y="1"/>
                    </a:cubicBezTo>
                    <a:close/>
                    <a:moveTo>
                      <a:pt x="163" y="82"/>
                    </a:moveTo>
                    <a:cubicBezTo>
                      <a:pt x="163" y="116"/>
                      <a:pt x="163" y="116"/>
                      <a:pt x="163" y="116"/>
                    </a:cubicBezTo>
                    <a:cubicBezTo>
                      <a:pt x="163" y="117"/>
                      <a:pt x="162" y="118"/>
                      <a:pt x="160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3" y="118"/>
                      <a:pt x="12" y="117"/>
                      <a:pt x="12" y="116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63" y="12"/>
                      <a:pt x="163" y="12"/>
                      <a:pt x="163" y="12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Line 196"/>
              <p:cNvSpPr>
                <a:spLocks noChangeShapeType="1"/>
              </p:cNvSpPr>
              <p:nvPr/>
            </p:nvSpPr>
            <p:spPr bwMode="auto">
              <a:xfrm>
                <a:off x="8569325" y="2435226"/>
                <a:ext cx="0" cy="0"/>
              </a:xfrm>
              <a:prstGeom prst="line">
                <a:avLst/>
              </a:prstGeom>
              <a:noFill/>
              <a:ln w="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197"/>
              <p:cNvSpPr>
                <a:spLocks/>
              </p:cNvSpPr>
              <p:nvPr/>
            </p:nvSpPr>
            <p:spPr bwMode="auto">
              <a:xfrm>
                <a:off x="7918450" y="2513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198"/>
              <p:cNvSpPr>
                <a:spLocks noEditPoints="1"/>
              </p:cNvSpPr>
              <p:nvPr/>
            </p:nvSpPr>
            <p:spPr bwMode="auto">
              <a:xfrm>
                <a:off x="7910519" y="2382838"/>
                <a:ext cx="658814" cy="138114"/>
              </a:xfrm>
              <a:custGeom>
                <a:avLst/>
                <a:gdLst>
                  <a:gd name="T0" fmla="*/ 160 w 175"/>
                  <a:gd name="T1" fmla="*/ 0 h 37"/>
                  <a:gd name="T2" fmla="*/ 14 w 175"/>
                  <a:gd name="T3" fmla="*/ 0 h 37"/>
                  <a:gd name="T4" fmla="*/ 0 w 175"/>
                  <a:gd name="T5" fmla="*/ 14 h 37"/>
                  <a:gd name="T6" fmla="*/ 0 w 175"/>
                  <a:gd name="T7" fmla="*/ 31 h 37"/>
                  <a:gd name="T8" fmla="*/ 2 w 175"/>
                  <a:gd name="T9" fmla="*/ 35 h 37"/>
                  <a:gd name="T10" fmla="*/ 6 w 175"/>
                  <a:gd name="T11" fmla="*/ 37 h 37"/>
                  <a:gd name="T12" fmla="*/ 169 w 175"/>
                  <a:gd name="T13" fmla="*/ 37 h 37"/>
                  <a:gd name="T14" fmla="*/ 173 w 175"/>
                  <a:gd name="T15" fmla="*/ 35 h 37"/>
                  <a:gd name="T16" fmla="*/ 175 w 175"/>
                  <a:gd name="T17" fmla="*/ 31 h 37"/>
                  <a:gd name="T18" fmla="*/ 175 w 175"/>
                  <a:gd name="T19" fmla="*/ 14 h 37"/>
                  <a:gd name="T20" fmla="*/ 160 w 175"/>
                  <a:gd name="T21" fmla="*/ 0 h 37"/>
                  <a:gd name="T22" fmla="*/ 12 w 175"/>
                  <a:gd name="T23" fmla="*/ 14 h 37"/>
                  <a:gd name="T24" fmla="*/ 14 w 175"/>
                  <a:gd name="T25" fmla="*/ 12 h 37"/>
                  <a:gd name="T26" fmla="*/ 160 w 175"/>
                  <a:gd name="T27" fmla="*/ 12 h 37"/>
                  <a:gd name="T28" fmla="*/ 163 w 175"/>
                  <a:gd name="T29" fmla="*/ 14 h 37"/>
                  <a:gd name="T30" fmla="*/ 163 w 175"/>
                  <a:gd name="T31" fmla="*/ 25 h 37"/>
                  <a:gd name="T32" fmla="*/ 12 w 175"/>
                  <a:gd name="T33" fmla="*/ 25 h 37"/>
                  <a:gd name="T34" fmla="*/ 12 w 175"/>
                  <a:gd name="T35" fmla="*/ 1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37">
                    <a:moveTo>
                      <a:pt x="16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4"/>
                      <a:pt x="2" y="35"/>
                    </a:cubicBezTo>
                    <a:cubicBezTo>
                      <a:pt x="3" y="36"/>
                      <a:pt x="4" y="37"/>
                      <a:pt x="6" y="37"/>
                    </a:cubicBezTo>
                    <a:cubicBezTo>
                      <a:pt x="169" y="37"/>
                      <a:pt x="169" y="37"/>
                      <a:pt x="169" y="37"/>
                    </a:cubicBezTo>
                    <a:cubicBezTo>
                      <a:pt x="170" y="37"/>
                      <a:pt x="172" y="36"/>
                      <a:pt x="173" y="35"/>
                    </a:cubicBezTo>
                    <a:cubicBezTo>
                      <a:pt x="174" y="34"/>
                      <a:pt x="175" y="32"/>
                      <a:pt x="175" y="31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5" y="7"/>
                      <a:pt x="168" y="0"/>
                      <a:pt x="160" y="0"/>
                    </a:cubicBezTo>
                    <a:close/>
                    <a:moveTo>
                      <a:pt x="12" y="14"/>
                    </a:moveTo>
                    <a:cubicBezTo>
                      <a:pt x="12" y="13"/>
                      <a:pt x="13" y="12"/>
                      <a:pt x="14" y="12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62" y="12"/>
                      <a:pt x="163" y="13"/>
                      <a:pt x="163" y="14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2" y="25"/>
                      <a:pt x="12" y="25"/>
                      <a:pt x="12" y="25"/>
                    </a:cubicBez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2546301" y="3210039"/>
            <a:ext cx="168347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BFF</a:t>
            </a:r>
          </a:p>
          <a:p>
            <a:pPr algn="ctr"/>
            <a:r>
              <a:rPr kumimoji="1"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(Backend For Frontend)</a:t>
            </a:r>
            <a:endParaRPr kumimoji="1"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800269" y="3232120"/>
            <a:ext cx="377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UI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3587919" y="1680139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Awesome Media Application</a:t>
            </a:r>
            <a:endParaRPr kumimoji="1"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78" name="그룹 77"/>
          <p:cNvGrpSpPr>
            <a:grpSpLocks noChangeAspect="1"/>
          </p:cNvGrpSpPr>
          <p:nvPr/>
        </p:nvGrpSpPr>
        <p:grpSpPr>
          <a:xfrm>
            <a:off x="7623199" y="5121186"/>
            <a:ext cx="462149" cy="641761"/>
            <a:chOff x="8500713" y="4981143"/>
            <a:chExt cx="629340" cy="796766"/>
          </a:xfrm>
        </p:grpSpPr>
        <p:grpSp>
          <p:nvGrpSpPr>
            <p:cNvPr id="23" name="그룹 22"/>
            <p:cNvGrpSpPr/>
            <p:nvPr/>
          </p:nvGrpSpPr>
          <p:grpSpPr>
            <a:xfrm>
              <a:off x="8589404" y="4981143"/>
              <a:ext cx="540649" cy="560619"/>
              <a:chOff x="10685463" y="1982788"/>
              <a:chExt cx="1203325" cy="1247775"/>
            </a:xfrm>
          </p:grpSpPr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10688638" y="1982788"/>
                <a:ext cx="1200150" cy="334963"/>
              </a:xfrm>
              <a:custGeom>
                <a:avLst/>
                <a:gdLst>
                  <a:gd name="T0" fmla="*/ 52 w 319"/>
                  <a:gd name="T1" fmla="*/ 74 h 89"/>
                  <a:gd name="T2" fmla="*/ 160 w 319"/>
                  <a:gd name="T3" fmla="*/ 89 h 89"/>
                  <a:gd name="T4" fmla="*/ 268 w 319"/>
                  <a:gd name="T5" fmla="*/ 74 h 89"/>
                  <a:gd name="T6" fmla="*/ 319 w 319"/>
                  <a:gd name="T7" fmla="*/ 44 h 89"/>
                  <a:gd name="T8" fmla="*/ 160 w 319"/>
                  <a:gd name="T9" fmla="*/ 0 h 89"/>
                  <a:gd name="T10" fmla="*/ 0 w 319"/>
                  <a:gd name="T11" fmla="*/ 44 h 89"/>
                  <a:gd name="T12" fmla="*/ 52 w 319"/>
                  <a:gd name="T13" fmla="*/ 74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9" h="89">
                    <a:moveTo>
                      <a:pt x="52" y="74"/>
                    </a:moveTo>
                    <a:cubicBezTo>
                      <a:pt x="78" y="82"/>
                      <a:pt x="114" y="89"/>
                      <a:pt x="160" y="89"/>
                    </a:cubicBezTo>
                    <a:cubicBezTo>
                      <a:pt x="205" y="89"/>
                      <a:pt x="241" y="82"/>
                      <a:pt x="268" y="74"/>
                    </a:cubicBezTo>
                    <a:cubicBezTo>
                      <a:pt x="299" y="64"/>
                      <a:pt x="317" y="51"/>
                      <a:pt x="319" y="44"/>
                    </a:cubicBezTo>
                    <a:cubicBezTo>
                      <a:pt x="315" y="32"/>
                      <a:pt x="261" y="0"/>
                      <a:pt x="160" y="0"/>
                    </a:cubicBezTo>
                    <a:cubicBezTo>
                      <a:pt x="59" y="0"/>
                      <a:pt x="5" y="32"/>
                      <a:pt x="0" y="44"/>
                    </a:cubicBezTo>
                    <a:cubicBezTo>
                      <a:pt x="2" y="51"/>
                      <a:pt x="20" y="64"/>
                      <a:pt x="52" y="74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10685463" y="2246313"/>
                <a:ext cx="1203325" cy="984250"/>
              </a:xfrm>
              <a:custGeom>
                <a:avLst/>
                <a:gdLst>
                  <a:gd name="T0" fmla="*/ 320 w 320"/>
                  <a:gd name="T1" fmla="*/ 0 h 262"/>
                  <a:gd name="T2" fmla="*/ 161 w 320"/>
                  <a:gd name="T3" fmla="*/ 36 h 262"/>
                  <a:gd name="T4" fmla="*/ 1 w 320"/>
                  <a:gd name="T5" fmla="*/ 0 h 262"/>
                  <a:gd name="T6" fmla="*/ 1 w 320"/>
                  <a:gd name="T7" fmla="*/ 154 h 262"/>
                  <a:gd name="T8" fmla="*/ 0 w 320"/>
                  <a:gd name="T9" fmla="*/ 154 h 262"/>
                  <a:gd name="T10" fmla="*/ 0 w 320"/>
                  <a:gd name="T11" fmla="*/ 225 h 262"/>
                  <a:gd name="T12" fmla="*/ 2 w 320"/>
                  <a:gd name="T13" fmla="*/ 225 h 262"/>
                  <a:gd name="T14" fmla="*/ 2 w 320"/>
                  <a:gd name="T15" fmla="*/ 225 h 262"/>
                  <a:gd name="T16" fmla="*/ 6 w 320"/>
                  <a:gd name="T17" fmla="*/ 229 h 262"/>
                  <a:gd name="T18" fmla="*/ 161 w 320"/>
                  <a:gd name="T19" fmla="*/ 262 h 262"/>
                  <a:gd name="T20" fmla="*/ 315 w 320"/>
                  <a:gd name="T21" fmla="*/ 229 h 262"/>
                  <a:gd name="T22" fmla="*/ 319 w 320"/>
                  <a:gd name="T23" fmla="*/ 225 h 262"/>
                  <a:gd name="T24" fmla="*/ 319 w 320"/>
                  <a:gd name="T25" fmla="*/ 225 h 262"/>
                  <a:gd name="T26" fmla="*/ 320 w 320"/>
                  <a:gd name="T27" fmla="*/ 225 h 262"/>
                  <a:gd name="T28" fmla="*/ 320 w 320"/>
                  <a:gd name="T29" fmla="*/ 191 h 262"/>
                  <a:gd name="T30" fmla="*/ 320 w 320"/>
                  <a:gd name="T31" fmla="*/ 191 h 262"/>
                  <a:gd name="T32" fmla="*/ 320 w 320"/>
                  <a:gd name="T33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262">
                    <a:moveTo>
                      <a:pt x="320" y="0"/>
                    </a:moveTo>
                    <a:cubicBezTo>
                      <a:pt x="288" y="22"/>
                      <a:pt x="229" y="36"/>
                      <a:pt x="161" y="36"/>
                    </a:cubicBezTo>
                    <a:cubicBezTo>
                      <a:pt x="93" y="36"/>
                      <a:pt x="33" y="22"/>
                      <a:pt x="1" y="0"/>
                    </a:cubicBezTo>
                    <a:cubicBezTo>
                      <a:pt x="1" y="154"/>
                      <a:pt x="1" y="154"/>
                      <a:pt x="1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225"/>
                      <a:pt x="0" y="225"/>
                      <a:pt x="0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3" y="226"/>
                      <a:pt x="5" y="228"/>
                      <a:pt x="6" y="229"/>
                    </a:cubicBezTo>
                    <a:cubicBezTo>
                      <a:pt x="24" y="242"/>
                      <a:pt x="75" y="262"/>
                      <a:pt x="161" y="262"/>
                    </a:cubicBezTo>
                    <a:cubicBezTo>
                      <a:pt x="246" y="262"/>
                      <a:pt x="298" y="242"/>
                      <a:pt x="315" y="229"/>
                    </a:cubicBezTo>
                    <a:cubicBezTo>
                      <a:pt x="317" y="228"/>
                      <a:pt x="318" y="226"/>
                      <a:pt x="319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5"/>
                      <a:pt x="320" y="225"/>
                      <a:pt x="320" y="225"/>
                    </a:cubicBezTo>
                    <a:cubicBezTo>
                      <a:pt x="320" y="191"/>
                      <a:pt x="320" y="191"/>
                      <a:pt x="320" y="191"/>
                    </a:cubicBezTo>
                    <a:cubicBezTo>
                      <a:pt x="320" y="191"/>
                      <a:pt x="320" y="191"/>
                      <a:pt x="320" y="191"/>
                    </a:cubicBez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8752740" y="5224363"/>
              <a:ext cx="213977" cy="251780"/>
              <a:chOff x="11050588" y="2524125"/>
              <a:chExt cx="476250" cy="560388"/>
            </a:xfrm>
          </p:grpSpPr>
          <p:sp>
            <p:nvSpPr>
              <p:cNvPr id="30" name="Freeform 33"/>
              <p:cNvSpPr>
                <a:spLocks/>
              </p:cNvSpPr>
              <p:nvPr/>
            </p:nvSpPr>
            <p:spPr bwMode="auto">
              <a:xfrm>
                <a:off x="11050588" y="2667000"/>
                <a:ext cx="476250" cy="146050"/>
              </a:xfrm>
              <a:custGeom>
                <a:avLst/>
                <a:gdLst>
                  <a:gd name="T0" fmla="*/ 0 w 127"/>
                  <a:gd name="T1" fmla="*/ 0 h 39"/>
                  <a:gd name="T2" fmla="*/ 0 w 127"/>
                  <a:gd name="T3" fmla="*/ 24 h 39"/>
                  <a:gd name="T4" fmla="*/ 57 w 127"/>
                  <a:gd name="T5" fmla="*/ 39 h 39"/>
                  <a:gd name="T6" fmla="*/ 57 w 127"/>
                  <a:gd name="T7" fmla="*/ 39 h 39"/>
                  <a:gd name="T8" fmla="*/ 60 w 127"/>
                  <a:gd name="T9" fmla="*/ 39 h 39"/>
                  <a:gd name="T10" fmla="*/ 63 w 127"/>
                  <a:gd name="T11" fmla="*/ 39 h 39"/>
                  <a:gd name="T12" fmla="*/ 67 w 127"/>
                  <a:gd name="T13" fmla="*/ 39 h 39"/>
                  <a:gd name="T14" fmla="*/ 69 w 127"/>
                  <a:gd name="T15" fmla="*/ 39 h 39"/>
                  <a:gd name="T16" fmla="*/ 70 w 127"/>
                  <a:gd name="T17" fmla="*/ 39 h 39"/>
                  <a:gd name="T18" fmla="*/ 127 w 127"/>
                  <a:gd name="T19" fmla="*/ 24 h 39"/>
                  <a:gd name="T20" fmla="*/ 127 w 127"/>
                  <a:gd name="T21" fmla="*/ 0 h 39"/>
                  <a:gd name="T22" fmla="*/ 63 w 127"/>
                  <a:gd name="T23" fmla="*/ 13 h 39"/>
                  <a:gd name="T24" fmla="*/ 0 w 127"/>
                  <a:gd name="T2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7" h="39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28" y="38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39"/>
                      <a:pt x="59" y="39"/>
                      <a:pt x="60" y="39"/>
                    </a:cubicBezTo>
                    <a:cubicBezTo>
                      <a:pt x="61" y="39"/>
                      <a:pt x="62" y="39"/>
                      <a:pt x="63" y="39"/>
                    </a:cubicBezTo>
                    <a:cubicBezTo>
                      <a:pt x="65" y="39"/>
                      <a:pt x="66" y="39"/>
                      <a:pt x="67" y="39"/>
                    </a:cubicBezTo>
                    <a:cubicBezTo>
                      <a:pt x="68" y="39"/>
                      <a:pt x="69" y="39"/>
                      <a:pt x="69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99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5" y="9"/>
                      <a:pt x="89" y="13"/>
                      <a:pt x="63" y="13"/>
                    </a:cubicBezTo>
                    <a:cubicBezTo>
                      <a:pt x="38" y="13"/>
                      <a:pt x="12" y="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11050588" y="2919413"/>
                <a:ext cx="476250" cy="165100"/>
              </a:xfrm>
              <a:custGeom>
                <a:avLst/>
                <a:gdLst>
                  <a:gd name="T0" fmla="*/ 0 w 127"/>
                  <a:gd name="T1" fmla="*/ 0 h 44"/>
                  <a:gd name="T2" fmla="*/ 0 w 127"/>
                  <a:gd name="T3" fmla="*/ 21 h 44"/>
                  <a:gd name="T4" fmla="*/ 0 w 127"/>
                  <a:gd name="T5" fmla="*/ 22 h 44"/>
                  <a:gd name="T6" fmla="*/ 63 w 127"/>
                  <a:gd name="T7" fmla="*/ 44 h 44"/>
                  <a:gd name="T8" fmla="*/ 127 w 127"/>
                  <a:gd name="T9" fmla="*/ 22 h 44"/>
                  <a:gd name="T10" fmla="*/ 127 w 127"/>
                  <a:gd name="T11" fmla="*/ 21 h 44"/>
                  <a:gd name="T12" fmla="*/ 127 w 127"/>
                  <a:gd name="T13" fmla="*/ 0 h 44"/>
                  <a:gd name="T14" fmla="*/ 63 w 127"/>
                  <a:gd name="T15" fmla="*/ 13 h 44"/>
                  <a:gd name="T16" fmla="*/ 0 w 127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3" y="34"/>
                      <a:pt x="30" y="44"/>
                      <a:pt x="63" y="44"/>
                    </a:cubicBezTo>
                    <a:cubicBezTo>
                      <a:pt x="97" y="44"/>
                      <a:pt x="124" y="34"/>
                      <a:pt x="127" y="22"/>
                    </a:cubicBezTo>
                    <a:cubicBezTo>
                      <a:pt x="127" y="21"/>
                      <a:pt x="127" y="21"/>
                      <a:pt x="127" y="21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17" y="7"/>
                      <a:pt x="95" y="13"/>
                      <a:pt x="63" y="13"/>
                    </a:cubicBezTo>
                    <a:cubicBezTo>
                      <a:pt x="32" y="13"/>
                      <a:pt x="10" y="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11050588" y="2794000"/>
                <a:ext cx="476250" cy="142875"/>
              </a:xfrm>
              <a:custGeom>
                <a:avLst/>
                <a:gdLst>
                  <a:gd name="T0" fmla="*/ 70 w 127"/>
                  <a:gd name="T1" fmla="*/ 13 h 38"/>
                  <a:gd name="T2" fmla="*/ 63 w 127"/>
                  <a:gd name="T3" fmla="*/ 13 h 38"/>
                  <a:gd name="T4" fmla="*/ 57 w 127"/>
                  <a:gd name="T5" fmla="*/ 13 h 38"/>
                  <a:gd name="T6" fmla="*/ 13 w 127"/>
                  <a:gd name="T7" fmla="*/ 6 h 38"/>
                  <a:gd name="T8" fmla="*/ 0 w 127"/>
                  <a:gd name="T9" fmla="*/ 0 h 38"/>
                  <a:gd name="T10" fmla="*/ 0 w 127"/>
                  <a:gd name="T11" fmla="*/ 24 h 38"/>
                  <a:gd name="T12" fmla="*/ 63 w 127"/>
                  <a:gd name="T13" fmla="*/ 38 h 38"/>
                  <a:gd name="T14" fmla="*/ 127 w 127"/>
                  <a:gd name="T15" fmla="*/ 24 h 38"/>
                  <a:gd name="T16" fmla="*/ 127 w 127"/>
                  <a:gd name="T17" fmla="*/ 0 h 38"/>
                  <a:gd name="T18" fmla="*/ 114 w 127"/>
                  <a:gd name="T19" fmla="*/ 6 h 38"/>
                  <a:gd name="T20" fmla="*/ 70 w 127"/>
                  <a:gd name="T21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38">
                    <a:moveTo>
                      <a:pt x="70" y="13"/>
                    </a:moveTo>
                    <a:cubicBezTo>
                      <a:pt x="68" y="13"/>
                      <a:pt x="66" y="13"/>
                      <a:pt x="63" y="13"/>
                    </a:cubicBezTo>
                    <a:cubicBezTo>
                      <a:pt x="61" y="13"/>
                      <a:pt x="59" y="13"/>
                      <a:pt x="57" y="13"/>
                    </a:cubicBezTo>
                    <a:cubicBezTo>
                      <a:pt x="38" y="12"/>
                      <a:pt x="23" y="9"/>
                      <a:pt x="13" y="6"/>
                    </a:cubicBezTo>
                    <a:cubicBezTo>
                      <a:pt x="7" y="4"/>
                      <a:pt x="3" y="2"/>
                      <a:pt x="0" y="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31"/>
                      <a:pt x="31" y="38"/>
                      <a:pt x="63" y="38"/>
                    </a:cubicBezTo>
                    <a:cubicBezTo>
                      <a:pt x="96" y="38"/>
                      <a:pt x="120" y="31"/>
                      <a:pt x="127" y="24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4" y="2"/>
                      <a:pt x="119" y="4"/>
                      <a:pt x="114" y="6"/>
                    </a:cubicBezTo>
                    <a:cubicBezTo>
                      <a:pt x="104" y="9"/>
                      <a:pt x="89" y="12"/>
                      <a:pt x="7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11050588" y="2524125"/>
                <a:ext cx="476250" cy="165100"/>
              </a:xfrm>
              <a:custGeom>
                <a:avLst/>
                <a:gdLst>
                  <a:gd name="T0" fmla="*/ 127 w 127"/>
                  <a:gd name="T1" fmla="*/ 22 h 44"/>
                  <a:gd name="T2" fmla="*/ 63 w 127"/>
                  <a:gd name="T3" fmla="*/ 0 h 44"/>
                  <a:gd name="T4" fmla="*/ 0 w 127"/>
                  <a:gd name="T5" fmla="*/ 22 h 44"/>
                  <a:gd name="T6" fmla="*/ 0 w 127"/>
                  <a:gd name="T7" fmla="*/ 23 h 44"/>
                  <a:gd name="T8" fmla="*/ 0 w 127"/>
                  <a:gd name="T9" fmla="*/ 29 h 44"/>
                  <a:gd name="T10" fmla="*/ 63 w 127"/>
                  <a:gd name="T11" fmla="*/ 44 h 44"/>
                  <a:gd name="T12" fmla="*/ 127 w 127"/>
                  <a:gd name="T13" fmla="*/ 29 h 44"/>
                  <a:gd name="T14" fmla="*/ 127 w 127"/>
                  <a:gd name="T15" fmla="*/ 23 h 44"/>
                  <a:gd name="T16" fmla="*/ 127 w 127"/>
                  <a:gd name="T17" fmla="*/ 2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44">
                    <a:moveTo>
                      <a:pt x="127" y="22"/>
                    </a:moveTo>
                    <a:cubicBezTo>
                      <a:pt x="124" y="11"/>
                      <a:pt x="102" y="0"/>
                      <a:pt x="63" y="0"/>
                    </a:cubicBezTo>
                    <a:cubicBezTo>
                      <a:pt x="25" y="0"/>
                      <a:pt x="3" y="11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7" y="37"/>
                      <a:pt x="31" y="44"/>
                      <a:pt x="63" y="44"/>
                    </a:cubicBezTo>
                    <a:cubicBezTo>
                      <a:pt x="96" y="44"/>
                      <a:pt x="120" y="37"/>
                      <a:pt x="127" y="29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7" y="23"/>
                      <a:pt x="127" y="22"/>
                      <a:pt x="127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8500713" y="5542416"/>
              <a:ext cx="592297" cy="235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H2 DB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22" name="직사각형 321"/>
          <p:cNvSpPr>
            <a:spLocks/>
          </p:cNvSpPr>
          <p:nvPr/>
        </p:nvSpPr>
        <p:spPr>
          <a:xfrm>
            <a:off x="1565478" y="5967758"/>
            <a:ext cx="6803670" cy="301104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mpd="sng">
            <a:noFill/>
            <a:prstDash val="solid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JVM (Java Virtual Machine)</a:t>
            </a:r>
            <a:endParaRPr kumimoji="1"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340" name="그룹 339"/>
          <p:cNvGrpSpPr>
            <a:grpSpLocks noChangeAspect="1"/>
          </p:cNvGrpSpPr>
          <p:nvPr/>
        </p:nvGrpSpPr>
        <p:grpSpPr>
          <a:xfrm>
            <a:off x="1748644" y="3930119"/>
            <a:ext cx="363451" cy="301342"/>
            <a:chOff x="12172950" y="1096963"/>
            <a:chExt cx="752475" cy="623887"/>
          </a:xfrm>
        </p:grpSpPr>
        <p:sp>
          <p:nvSpPr>
            <p:cNvPr id="341" name="Freeform 76"/>
            <p:cNvSpPr>
              <a:spLocks/>
            </p:cNvSpPr>
            <p:nvPr/>
          </p:nvSpPr>
          <p:spPr bwMode="auto">
            <a:xfrm>
              <a:off x="12711113" y="1096963"/>
              <a:ext cx="214312" cy="123825"/>
            </a:xfrm>
            <a:custGeom>
              <a:avLst/>
              <a:gdLst>
                <a:gd name="T0" fmla="*/ 45 w 57"/>
                <a:gd name="T1" fmla="*/ 0 h 33"/>
                <a:gd name="T2" fmla="*/ 0 w 57"/>
                <a:gd name="T3" fmla="*/ 0 h 33"/>
                <a:gd name="T4" fmla="*/ 0 w 57"/>
                <a:gd name="T5" fmla="*/ 33 h 33"/>
                <a:gd name="T6" fmla="*/ 57 w 57"/>
                <a:gd name="T7" fmla="*/ 33 h 33"/>
                <a:gd name="T8" fmla="*/ 57 w 57"/>
                <a:gd name="T9" fmla="*/ 11 h 33"/>
                <a:gd name="T10" fmla="*/ 45 w 57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3">
                  <a:moveTo>
                    <a:pt x="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Freeform 77"/>
            <p:cNvSpPr>
              <a:spLocks noEditPoints="1"/>
            </p:cNvSpPr>
            <p:nvPr/>
          </p:nvSpPr>
          <p:spPr bwMode="auto">
            <a:xfrm>
              <a:off x="12172950" y="1250950"/>
              <a:ext cx="752475" cy="469900"/>
            </a:xfrm>
            <a:custGeom>
              <a:avLst/>
              <a:gdLst>
                <a:gd name="T0" fmla="*/ 11 w 200"/>
                <a:gd name="T1" fmla="*/ 125 h 125"/>
                <a:gd name="T2" fmla="*/ 200 w 200"/>
                <a:gd name="T3" fmla="*/ 113 h 125"/>
                <a:gd name="T4" fmla="*/ 0 w 200"/>
                <a:gd name="T5" fmla="*/ 0 h 125"/>
                <a:gd name="T6" fmla="*/ 136 w 200"/>
                <a:gd name="T7" fmla="*/ 48 h 125"/>
                <a:gd name="T8" fmla="*/ 141 w 200"/>
                <a:gd name="T9" fmla="*/ 73 h 125"/>
                <a:gd name="T10" fmla="*/ 144 w 200"/>
                <a:gd name="T11" fmla="*/ 64 h 125"/>
                <a:gd name="T12" fmla="*/ 155 w 200"/>
                <a:gd name="T13" fmla="*/ 48 h 125"/>
                <a:gd name="T14" fmla="*/ 161 w 200"/>
                <a:gd name="T15" fmla="*/ 73 h 125"/>
                <a:gd name="T16" fmla="*/ 163 w 200"/>
                <a:gd name="T17" fmla="*/ 64 h 125"/>
                <a:gd name="T18" fmla="*/ 174 w 200"/>
                <a:gd name="T19" fmla="*/ 48 h 125"/>
                <a:gd name="T20" fmla="*/ 156 w 200"/>
                <a:gd name="T21" fmla="*/ 80 h 125"/>
                <a:gd name="T22" fmla="*/ 151 w 200"/>
                <a:gd name="T23" fmla="*/ 57 h 125"/>
                <a:gd name="T24" fmla="*/ 149 w 200"/>
                <a:gd name="T25" fmla="*/ 66 h 125"/>
                <a:gd name="T26" fmla="*/ 136 w 200"/>
                <a:gd name="T27" fmla="*/ 80 h 125"/>
                <a:gd name="T28" fmla="*/ 136 w 200"/>
                <a:gd name="T29" fmla="*/ 48 h 125"/>
                <a:gd name="T30" fmla="*/ 90 w 200"/>
                <a:gd name="T31" fmla="*/ 64 h 125"/>
                <a:gd name="T32" fmla="*/ 92 w 200"/>
                <a:gd name="T33" fmla="*/ 73 h 125"/>
                <a:gd name="T34" fmla="*/ 98 w 200"/>
                <a:gd name="T35" fmla="*/ 48 h 125"/>
                <a:gd name="T36" fmla="*/ 110 w 200"/>
                <a:gd name="T37" fmla="*/ 64 h 125"/>
                <a:gd name="T38" fmla="*/ 112 w 200"/>
                <a:gd name="T39" fmla="*/ 73 h 125"/>
                <a:gd name="T40" fmla="*/ 117 w 200"/>
                <a:gd name="T41" fmla="*/ 48 h 125"/>
                <a:gd name="T42" fmla="*/ 117 w 200"/>
                <a:gd name="T43" fmla="*/ 80 h 125"/>
                <a:gd name="T44" fmla="*/ 104 w 200"/>
                <a:gd name="T45" fmla="*/ 66 h 125"/>
                <a:gd name="T46" fmla="*/ 102 w 200"/>
                <a:gd name="T47" fmla="*/ 57 h 125"/>
                <a:gd name="T48" fmla="*/ 96 w 200"/>
                <a:gd name="T49" fmla="*/ 80 h 125"/>
                <a:gd name="T50" fmla="*/ 79 w 200"/>
                <a:gd name="T51" fmla="*/ 48 h 125"/>
                <a:gd name="T52" fmla="*/ 38 w 200"/>
                <a:gd name="T53" fmla="*/ 48 h 125"/>
                <a:gd name="T54" fmla="*/ 43 w 200"/>
                <a:gd name="T55" fmla="*/ 73 h 125"/>
                <a:gd name="T56" fmla="*/ 45 w 200"/>
                <a:gd name="T57" fmla="*/ 64 h 125"/>
                <a:gd name="T58" fmla="*/ 56 w 200"/>
                <a:gd name="T59" fmla="*/ 48 h 125"/>
                <a:gd name="T60" fmla="*/ 62 w 200"/>
                <a:gd name="T61" fmla="*/ 73 h 125"/>
                <a:gd name="T62" fmla="*/ 64 w 200"/>
                <a:gd name="T63" fmla="*/ 64 h 125"/>
                <a:gd name="T64" fmla="*/ 75 w 200"/>
                <a:gd name="T65" fmla="*/ 48 h 125"/>
                <a:gd name="T66" fmla="*/ 58 w 200"/>
                <a:gd name="T67" fmla="*/ 80 h 125"/>
                <a:gd name="T68" fmla="*/ 53 w 200"/>
                <a:gd name="T69" fmla="*/ 57 h 125"/>
                <a:gd name="T70" fmla="*/ 51 w 200"/>
                <a:gd name="T71" fmla="*/ 66 h 125"/>
                <a:gd name="T72" fmla="*/ 38 w 200"/>
                <a:gd name="T73" fmla="*/ 80 h 125"/>
                <a:gd name="T74" fmla="*/ 38 w 200"/>
                <a:gd name="T75" fmla="*/ 4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25">
                  <a:moveTo>
                    <a:pt x="0" y="113"/>
                  </a:moveTo>
                  <a:cubicBezTo>
                    <a:pt x="0" y="120"/>
                    <a:pt x="5" y="125"/>
                    <a:pt x="1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5" y="125"/>
                    <a:pt x="200" y="120"/>
                    <a:pt x="200" y="113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3"/>
                  </a:lnTo>
                  <a:close/>
                  <a:moveTo>
                    <a:pt x="136" y="48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40" y="67"/>
                    <a:pt x="141" y="70"/>
                    <a:pt x="141" y="73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2" y="70"/>
                    <a:pt x="143" y="67"/>
                    <a:pt x="144" y="64"/>
                  </a:cubicBezTo>
                  <a:cubicBezTo>
                    <a:pt x="147" y="48"/>
                    <a:pt x="147" y="48"/>
                    <a:pt x="14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160" y="67"/>
                    <a:pt x="160" y="70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0"/>
                    <a:pt x="162" y="67"/>
                    <a:pt x="163" y="64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3"/>
                    <a:pt x="152" y="60"/>
                    <a:pt x="151" y="57"/>
                  </a:cubicBezTo>
                  <a:cubicBezTo>
                    <a:pt x="151" y="57"/>
                    <a:pt x="151" y="57"/>
                    <a:pt x="151" y="57"/>
                  </a:cubicBezTo>
                  <a:cubicBezTo>
                    <a:pt x="150" y="60"/>
                    <a:pt x="150" y="63"/>
                    <a:pt x="149" y="66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36" y="48"/>
                  </a:lnTo>
                  <a:close/>
                  <a:moveTo>
                    <a:pt x="87" y="48"/>
                  </a:moveTo>
                  <a:cubicBezTo>
                    <a:pt x="90" y="64"/>
                    <a:pt x="90" y="64"/>
                    <a:pt x="90" y="64"/>
                  </a:cubicBezTo>
                  <a:cubicBezTo>
                    <a:pt x="91" y="67"/>
                    <a:pt x="92" y="70"/>
                    <a:pt x="92" y="73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70"/>
                    <a:pt x="94" y="67"/>
                    <a:pt x="94" y="64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7"/>
                    <a:pt x="111" y="70"/>
                    <a:pt x="112" y="73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2" y="70"/>
                    <a:pt x="113" y="67"/>
                    <a:pt x="113" y="64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17" y="80"/>
                    <a:pt x="117" y="80"/>
                    <a:pt x="11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3" y="63"/>
                    <a:pt x="102" y="60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1" y="60"/>
                    <a:pt x="100" y="63"/>
                    <a:pt x="100" y="66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79" y="48"/>
                    <a:pt x="79" y="48"/>
                    <a:pt x="79" y="48"/>
                  </a:cubicBezTo>
                  <a:lnTo>
                    <a:pt x="87" y="48"/>
                  </a:lnTo>
                  <a:close/>
                  <a:moveTo>
                    <a:pt x="38" y="48"/>
                  </a:moveTo>
                  <a:cubicBezTo>
                    <a:pt x="41" y="64"/>
                    <a:pt x="41" y="64"/>
                    <a:pt x="41" y="64"/>
                  </a:cubicBezTo>
                  <a:cubicBezTo>
                    <a:pt x="42" y="67"/>
                    <a:pt x="42" y="70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4" y="70"/>
                    <a:pt x="44" y="67"/>
                    <a:pt x="45" y="64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7"/>
                    <a:pt x="62" y="70"/>
                    <a:pt x="62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0"/>
                    <a:pt x="64" y="67"/>
                    <a:pt x="64" y="6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3"/>
                    <a:pt x="53" y="60"/>
                    <a:pt x="53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60"/>
                    <a:pt x="51" y="63"/>
                    <a:pt x="51" y="66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29" y="48"/>
                    <a:pt x="29" y="48"/>
                    <a:pt x="29" y="48"/>
                  </a:cubicBezTo>
                  <a:lnTo>
                    <a:pt x="38" y="48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Freeform 78"/>
            <p:cNvSpPr>
              <a:spLocks/>
            </p:cNvSpPr>
            <p:nvPr/>
          </p:nvSpPr>
          <p:spPr bwMode="auto">
            <a:xfrm>
              <a:off x="12172950" y="1096963"/>
              <a:ext cx="508000" cy="123825"/>
            </a:xfrm>
            <a:custGeom>
              <a:avLst/>
              <a:gdLst>
                <a:gd name="T0" fmla="*/ 135 w 135"/>
                <a:gd name="T1" fmla="*/ 0 h 33"/>
                <a:gd name="T2" fmla="*/ 11 w 135"/>
                <a:gd name="T3" fmla="*/ 0 h 33"/>
                <a:gd name="T4" fmla="*/ 0 w 135"/>
                <a:gd name="T5" fmla="*/ 11 h 33"/>
                <a:gd name="T6" fmla="*/ 0 w 135"/>
                <a:gd name="T7" fmla="*/ 33 h 33"/>
                <a:gd name="T8" fmla="*/ 135 w 135"/>
                <a:gd name="T9" fmla="*/ 33 h 33"/>
                <a:gd name="T10" fmla="*/ 135 w 135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33">
                  <a:moveTo>
                    <a:pt x="13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35" y="33"/>
                    <a:pt x="135" y="33"/>
                    <a:pt x="135" y="33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6" name="TextBox 405"/>
          <p:cNvSpPr txBox="1"/>
          <p:nvPr/>
        </p:nvSpPr>
        <p:spPr>
          <a:xfrm>
            <a:off x="5939310" y="3319345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Backend Service</a:t>
            </a:r>
            <a:endParaRPr kumimoji="1"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477" name="그룹 476"/>
          <p:cNvGrpSpPr/>
          <p:nvPr/>
        </p:nvGrpSpPr>
        <p:grpSpPr>
          <a:xfrm>
            <a:off x="2142355" y="3970532"/>
            <a:ext cx="288000" cy="273761"/>
            <a:chOff x="8229364" y="4307367"/>
            <a:chExt cx="288000" cy="273761"/>
          </a:xfrm>
          <a:solidFill>
            <a:srgbClr val="6D6E71"/>
          </a:solidFill>
        </p:grpSpPr>
        <p:sp>
          <p:nvSpPr>
            <p:cNvPr id="478" name="Freeform 696"/>
            <p:cNvSpPr>
              <a:spLocks noChangeAspect="1" noEditPoints="1"/>
            </p:cNvSpPr>
            <p:nvPr/>
          </p:nvSpPr>
          <p:spPr bwMode="auto">
            <a:xfrm>
              <a:off x="8231738" y="4307367"/>
              <a:ext cx="285338" cy="193564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79" name="그룹 478"/>
            <p:cNvGrpSpPr>
              <a:grpSpLocks noChangeAspect="1"/>
            </p:cNvGrpSpPr>
            <p:nvPr/>
          </p:nvGrpSpPr>
          <p:grpSpPr>
            <a:xfrm>
              <a:off x="8229364" y="4516788"/>
              <a:ext cx="288000" cy="64340"/>
              <a:chOff x="10763250" y="3686175"/>
              <a:chExt cx="895351" cy="200026"/>
            </a:xfrm>
            <a:grpFill/>
          </p:grpSpPr>
          <p:sp>
            <p:nvSpPr>
              <p:cNvPr id="480" name="Freeform 96"/>
              <p:cNvSpPr>
                <a:spLocks noEditPoints="1"/>
              </p:cNvSpPr>
              <p:nvPr/>
            </p:nvSpPr>
            <p:spPr bwMode="auto">
              <a:xfrm>
                <a:off x="10763250" y="3705225"/>
                <a:ext cx="136525" cy="176213"/>
              </a:xfrm>
              <a:custGeom>
                <a:avLst/>
                <a:gdLst>
                  <a:gd name="T0" fmla="*/ 26 w 36"/>
                  <a:gd name="T1" fmla="*/ 47 h 47"/>
                  <a:gd name="T2" fmla="*/ 16 w 36"/>
                  <a:gd name="T3" fmla="*/ 29 h 47"/>
                  <a:gd name="T4" fmla="*/ 10 w 36"/>
                  <a:gd name="T5" fmla="*/ 29 h 47"/>
                  <a:gd name="T6" fmla="*/ 10 w 36"/>
                  <a:gd name="T7" fmla="*/ 47 h 47"/>
                  <a:gd name="T8" fmla="*/ 0 w 36"/>
                  <a:gd name="T9" fmla="*/ 47 h 47"/>
                  <a:gd name="T10" fmla="*/ 0 w 36"/>
                  <a:gd name="T11" fmla="*/ 0 h 47"/>
                  <a:gd name="T12" fmla="*/ 17 w 36"/>
                  <a:gd name="T13" fmla="*/ 0 h 47"/>
                  <a:gd name="T14" fmla="*/ 34 w 36"/>
                  <a:gd name="T15" fmla="*/ 14 h 47"/>
                  <a:gd name="T16" fmla="*/ 25 w 36"/>
                  <a:gd name="T17" fmla="*/ 28 h 47"/>
                  <a:gd name="T18" fmla="*/ 36 w 36"/>
                  <a:gd name="T19" fmla="*/ 47 h 47"/>
                  <a:gd name="T20" fmla="*/ 26 w 36"/>
                  <a:gd name="T21" fmla="*/ 47 h 47"/>
                  <a:gd name="T22" fmla="*/ 10 w 36"/>
                  <a:gd name="T23" fmla="*/ 22 h 47"/>
                  <a:gd name="T24" fmla="*/ 16 w 36"/>
                  <a:gd name="T25" fmla="*/ 22 h 47"/>
                  <a:gd name="T26" fmla="*/ 25 w 36"/>
                  <a:gd name="T27" fmla="*/ 14 h 47"/>
                  <a:gd name="T28" fmla="*/ 16 w 36"/>
                  <a:gd name="T29" fmla="*/ 7 h 47"/>
                  <a:gd name="T30" fmla="*/ 10 w 36"/>
                  <a:gd name="T31" fmla="*/ 7 h 47"/>
                  <a:gd name="T32" fmla="*/ 10 w 36"/>
                  <a:gd name="T33" fmla="*/ 2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47">
                    <a:moveTo>
                      <a:pt x="26" y="47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7" y="0"/>
                      <a:pt x="34" y="3"/>
                      <a:pt x="34" y="14"/>
                    </a:cubicBezTo>
                    <a:cubicBezTo>
                      <a:pt x="34" y="21"/>
                      <a:pt x="31" y="26"/>
                      <a:pt x="25" y="28"/>
                    </a:cubicBezTo>
                    <a:cubicBezTo>
                      <a:pt x="36" y="47"/>
                      <a:pt x="36" y="47"/>
                      <a:pt x="36" y="47"/>
                    </a:cubicBezTo>
                    <a:lnTo>
                      <a:pt x="26" y="47"/>
                    </a:lnTo>
                    <a:close/>
                    <a:moveTo>
                      <a:pt x="10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22" y="22"/>
                      <a:pt x="25" y="19"/>
                      <a:pt x="25" y="14"/>
                    </a:cubicBezTo>
                    <a:cubicBezTo>
                      <a:pt x="25" y="9"/>
                      <a:pt x="22" y="7"/>
                      <a:pt x="16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1" name="Freeform 97"/>
              <p:cNvSpPr>
                <a:spLocks/>
              </p:cNvSpPr>
              <p:nvPr/>
            </p:nvSpPr>
            <p:spPr bwMode="auto">
              <a:xfrm>
                <a:off x="10929938" y="3705225"/>
                <a:ext cx="112713" cy="176213"/>
              </a:xfrm>
              <a:custGeom>
                <a:avLst/>
                <a:gdLst>
                  <a:gd name="T0" fmla="*/ 0 w 71"/>
                  <a:gd name="T1" fmla="*/ 0 h 111"/>
                  <a:gd name="T2" fmla="*/ 68 w 71"/>
                  <a:gd name="T3" fmla="*/ 0 h 111"/>
                  <a:gd name="T4" fmla="*/ 68 w 71"/>
                  <a:gd name="T5" fmla="*/ 19 h 111"/>
                  <a:gd name="T6" fmla="*/ 21 w 71"/>
                  <a:gd name="T7" fmla="*/ 19 h 111"/>
                  <a:gd name="T8" fmla="*/ 21 w 71"/>
                  <a:gd name="T9" fmla="*/ 45 h 111"/>
                  <a:gd name="T10" fmla="*/ 61 w 71"/>
                  <a:gd name="T11" fmla="*/ 45 h 111"/>
                  <a:gd name="T12" fmla="*/ 61 w 71"/>
                  <a:gd name="T13" fmla="*/ 64 h 111"/>
                  <a:gd name="T14" fmla="*/ 21 w 71"/>
                  <a:gd name="T15" fmla="*/ 64 h 111"/>
                  <a:gd name="T16" fmla="*/ 21 w 71"/>
                  <a:gd name="T17" fmla="*/ 92 h 111"/>
                  <a:gd name="T18" fmla="*/ 71 w 71"/>
                  <a:gd name="T19" fmla="*/ 92 h 111"/>
                  <a:gd name="T20" fmla="*/ 71 w 71"/>
                  <a:gd name="T21" fmla="*/ 111 h 111"/>
                  <a:gd name="T22" fmla="*/ 0 w 71"/>
                  <a:gd name="T23" fmla="*/ 111 h 111"/>
                  <a:gd name="T24" fmla="*/ 0 w 71"/>
                  <a:gd name="T2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111">
                    <a:moveTo>
                      <a:pt x="0" y="0"/>
                    </a:moveTo>
                    <a:lnTo>
                      <a:pt x="68" y="0"/>
                    </a:lnTo>
                    <a:lnTo>
                      <a:pt x="68" y="19"/>
                    </a:lnTo>
                    <a:lnTo>
                      <a:pt x="21" y="19"/>
                    </a:lnTo>
                    <a:lnTo>
                      <a:pt x="21" y="45"/>
                    </a:lnTo>
                    <a:lnTo>
                      <a:pt x="61" y="45"/>
                    </a:lnTo>
                    <a:lnTo>
                      <a:pt x="61" y="64"/>
                    </a:lnTo>
                    <a:lnTo>
                      <a:pt x="21" y="64"/>
                    </a:lnTo>
                    <a:lnTo>
                      <a:pt x="21" y="92"/>
                    </a:lnTo>
                    <a:lnTo>
                      <a:pt x="71" y="92"/>
                    </a:lnTo>
                    <a:lnTo>
                      <a:pt x="71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2" name="Freeform 98"/>
              <p:cNvSpPr>
                <a:spLocks/>
              </p:cNvSpPr>
              <p:nvPr/>
            </p:nvSpPr>
            <p:spPr bwMode="auto">
              <a:xfrm>
                <a:off x="11064875" y="3702050"/>
                <a:ext cx="131763" cy="184150"/>
              </a:xfrm>
              <a:custGeom>
                <a:avLst/>
                <a:gdLst>
                  <a:gd name="T0" fmla="*/ 0 w 35"/>
                  <a:gd name="T1" fmla="*/ 42 h 49"/>
                  <a:gd name="T2" fmla="*/ 5 w 35"/>
                  <a:gd name="T3" fmla="*/ 36 h 49"/>
                  <a:gd name="T4" fmla="*/ 17 w 35"/>
                  <a:gd name="T5" fmla="*/ 41 h 49"/>
                  <a:gd name="T6" fmla="*/ 25 w 35"/>
                  <a:gd name="T7" fmla="*/ 35 h 49"/>
                  <a:gd name="T8" fmla="*/ 18 w 35"/>
                  <a:gd name="T9" fmla="*/ 29 h 49"/>
                  <a:gd name="T10" fmla="*/ 12 w 35"/>
                  <a:gd name="T11" fmla="*/ 26 h 49"/>
                  <a:gd name="T12" fmla="*/ 2 w 35"/>
                  <a:gd name="T13" fmla="*/ 14 h 49"/>
                  <a:gd name="T14" fmla="*/ 18 w 35"/>
                  <a:gd name="T15" fmla="*/ 0 h 49"/>
                  <a:gd name="T16" fmla="*/ 33 w 35"/>
                  <a:gd name="T17" fmla="*/ 6 h 49"/>
                  <a:gd name="T18" fmla="*/ 28 w 35"/>
                  <a:gd name="T19" fmla="*/ 12 h 49"/>
                  <a:gd name="T20" fmla="*/ 18 w 35"/>
                  <a:gd name="T21" fmla="*/ 8 h 49"/>
                  <a:gd name="T22" fmla="*/ 11 w 35"/>
                  <a:gd name="T23" fmla="*/ 13 h 49"/>
                  <a:gd name="T24" fmla="*/ 19 w 35"/>
                  <a:gd name="T25" fmla="*/ 19 h 49"/>
                  <a:gd name="T26" fmla="*/ 25 w 35"/>
                  <a:gd name="T27" fmla="*/ 22 h 49"/>
                  <a:gd name="T28" fmla="*/ 35 w 35"/>
                  <a:gd name="T29" fmla="*/ 35 h 49"/>
                  <a:gd name="T30" fmla="*/ 17 w 35"/>
                  <a:gd name="T31" fmla="*/ 49 h 49"/>
                  <a:gd name="T32" fmla="*/ 0 w 35"/>
                  <a:gd name="T33" fmla="*/ 4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9">
                    <a:moveTo>
                      <a:pt x="0" y="42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9" y="39"/>
                      <a:pt x="13" y="41"/>
                      <a:pt x="17" y="41"/>
                    </a:cubicBezTo>
                    <a:cubicBezTo>
                      <a:pt x="22" y="41"/>
                      <a:pt x="25" y="39"/>
                      <a:pt x="25" y="35"/>
                    </a:cubicBezTo>
                    <a:cubicBezTo>
                      <a:pt x="25" y="32"/>
                      <a:pt x="22" y="31"/>
                      <a:pt x="18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7" y="24"/>
                      <a:pt x="2" y="21"/>
                      <a:pt x="2" y="14"/>
                    </a:cubicBezTo>
                    <a:cubicBezTo>
                      <a:pt x="2" y="6"/>
                      <a:pt x="9" y="0"/>
                      <a:pt x="18" y="0"/>
                    </a:cubicBezTo>
                    <a:cubicBezTo>
                      <a:pt x="24" y="0"/>
                      <a:pt x="29" y="2"/>
                      <a:pt x="33" y="6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5" y="9"/>
                      <a:pt x="22" y="8"/>
                      <a:pt x="18" y="8"/>
                    </a:cubicBezTo>
                    <a:cubicBezTo>
                      <a:pt x="14" y="8"/>
                      <a:pt x="11" y="10"/>
                      <a:pt x="11" y="13"/>
                    </a:cubicBezTo>
                    <a:cubicBezTo>
                      <a:pt x="11" y="16"/>
                      <a:pt x="15" y="18"/>
                      <a:pt x="19" y="19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31" y="24"/>
                      <a:pt x="35" y="28"/>
                      <a:pt x="35" y="35"/>
                    </a:cubicBezTo>
                    <a:cubicBezTo>
                      <a:pt x="35" y="42"/>
                      <a:pt x="28" y="49"/>
                      <a:pt x="17" y="49"/>
                    </a:cubicBezTo>
                    <a:cubicBezTo>
                      <a:pt x="11" y="49"/>
                      <a:pt x="5" y="47"/>
                      <a:pt x="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3" name="Freeform 99"/>
              <p:cNvSpPr>
                <a:spLocks/>
              </p:cNvSpPr>
              <p:nvPr/>
            </p:nvSpPr>
            <p:spPr bwMode="auto">
              <a:xfrm>
                <a:off x="11207750" y="3705225"/>
                <a:ext cx="134938" cy="176213"/>
              </a:xfrm>
              <a:custGeom>
                <a:avLst/>
                <a:gdLst>
                  <a:gd name="T0" fmla="*/ 31 w 85"/>
                  <a:gd name="T1" fmla="*/ 19 h 111"/>
                  <a:gd name="T2" fmla="*/ 0 w 85"/>
                  <a:gd name="T3" fmla="*/ 19 h 111"/>
                  <a:gd name="T4" fmla="*/ 0 w 85"/>
                  <a:gd name="T5" fmla="*/ 0 h 111"/>
                  <a:gd name="T6" fmla="*/ 85 w 85"/>
                  <a:gd name="T7" fmla="*/ 0 h 111"/>
                  <a:gd name="T8" fmla="*/ 85 w 85"/>
                  <a:gd name="T9" fmla="*/ 19 h 111"/>
                  <a:gd name="T10" fmla="*/ 52 w 85"/>
                  <a:gd name="T11" fmla="*/ 19 h 111"/>
                  <a:gd name="T12" fmla="*/ 52 w 85"/>
                  <a:gd name="T13" fmla="*/ 111 h 111"/>
                  <a:gd name="T14" fmla="*/ 31 w 85"/>
                  <a:gd name="T15" fmla="*/ 111 h 111"/>
                  <a:gd name="T16" fmla="*/ 31 w 85"/>
                  <a:gd name="T17" fmla="*/ 1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" h="111">
                    <a:moveTo>
                      <a:pt x="31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85" y="0"/>
                    </a:lnTo>
                    <a:lnTo>
                      <a:pt x="85" y="19"/>
                    </a:lnTo>
                    <a:lnTo>
                      <a:pt x="52" y="19"/>
                    </a:lnTo>
                    <a:lnTo>
                      <a:pt x="52" y="111"/>
                    </a:lnTo>
                    <a:lnTo>
                      <a:pt x="31" y="111"/>
                    </a:lnTo>
                    <a:lnTo>
                      <a:pt x="3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4" name="Freeform 100"/>
              <p:cNvSpPr>
                <a:spLocks/>
              </p:cNvSpPr>
              <p:nvPr/>
            </p:nvSpPr>
            <p:spPr bwMode="auto">
              <a:xfrm>
                <a:off x="11353800" y="3686175"/>
                <a:ext cx="90488" cy="195263"/>
              </a:xfrm>
              <a:custGeom>
                <a:avLst/>
                <a:gdLst>
                  <a:gd name="T0" fmla="*/ 22 w 24"/>
                  <a:gd name="T1" fmla="*/ 8 h 52"/>
                  <a:gd name="T2" fmla="*/ 18 w 24"/>
                  <a:gd name="T3" fmla="*/ 8 h 52"/>
                  <a:gd name="T4" fmla="*/ 14 w 24"/>
                  <a:gd name="T5" fmla="*/ 13 h 52"/>
                  <a:gd name="T6" fmla="*/ 14 w 24"/>
                  <a:gd name="T7" fmla="*/ 16 h 52"/>
                  <a:gd name="T8" fmla="*/ 21 w 24"/>
                  <a:gd name="T9" fmla="*/ 16 h 52"/>
                  <a:gd name="T10" fmla="*/ 21 w 24"/>
                  <a:gd name="T11" fmla="*/ 24 h 52"/>
                  <a:gd name="T12" fmla="*/ 14 w 24"/>
                  <a:gd name="T13" fmla="*/ 24 h 52"/>
                  <a:gd name="T14" fmla="*/ 14 w 24"/>
                  <a:gd name="T15" fmla="*/ 52 h 52"/>
                  <a:gd name="T16" fmla="*/ 4 w 24"/>
                  <a:gd name="T17" fmla="*/ 52 h 52"/>
                  <a:gd name="T18" fmla="*/ 4 w 24"/>
                  <a:gd name="T19" fmla="*/ 24 h 52"/>
                  <a:gd name="T20" fmla="*/ 0 w 24"/>
                  <a:gd name="T21" fmla="*/ 24 h 52"/>
                  <a:gd name="T22" fmla="*/ 0 w 24"/>
                  <a:gd name="T23" fmla="*/ 17 h 52"/>
                  <a:gd name="T24" fmla="*/ 4 w 24"/>
                  <a:gd name="T25" fmla="*/ 16 h 52"/>
                  <a:gd name="T26" fmla="*/ 4 w 24"/>
                  <a:gd name="T27" fmla="*/ 13 h 52"/>
                  <a:gd name="T28" fmla="*/ 17 w 24"/>
                  <a:gd name="T29" fmla="*/ 0 h 52"/>
                  <a:gd name="T30" fmla="*/ 24 w 24"/>
                  <a:gd name="T31" fmla="*/ 1 h 52"/>
                  <a:gd name="T32" fmla="*/ 22 w 24"/>
                  <a:gd name="T3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52">
                    <a:moveTo>
                      <a:pt x="22" y="8"/>
                    </a:moveTo>
                    <a:cubicBezTo>
                      <a:pt x="21" y="8"/>
                      <a:pt x="19" y="8"/>
                      <a:pt x="18" y="8"/>
                    </a:cubicBezTo>
                    <a:cubicBezTo>
                      <a:pt x="15" y="8"/>
                      <a:pt x="14" y="9"/>
                      <a:pt x="14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6"/>
                      <a:pt x="8" y="0"/>
                      <a:pt x="17" y="0"/>
                    </a:cubicBezTo>
                    <a:cubicBezTo>
                      <a:pt x="20" y="0"/>
                      <a:pt x="22" y="1"/>
                      <a:pt x="24" y="1"/>
                    </a:cubicBez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5" name="Freeform 101"/>
              <p:cNvSpPr>
                <a:spLocks/>
              </p:cNvSpPr>
              <p:nvPr/>
            </p:nvSpPr>
            <p:spPr bwMode="auto">
              <a:xfrm>
                <a:off x="11452225" y="3746500"/>
                <a:ext cx="115888" cy="139700"/>
              </a:xfrm>
              <a:custGeom>
                <a:avLst/>
                <a:gdLst>
                  <a:gd name="T0" fmla="*/ 0 w 31"/>
                  <a:gd name="T1" fmla="*/ 23 h 37"/>
                  <a:gd name="T2" fmla="*/ 0 w 31"/>
                  <a:gd name="T3" fmla="*/ 0 h 37"/>
                  <a:gd name="T4" fmla="*/ 10 w 31"/>
                  <a:gd name="T5" fmla="*/ 0 h 37"/>
                  <a:gd name="T6" fmla="*/ 10 w 31"/>
                  <a:gd name="T7" fmla="*/ 22 h 37"/>
                  <a:gd name="T8" fmla="*/ 15 w 31"/>
                  <a:gd name="T9" fmla="*/ 29 h 37"/>
                  <a:gd name="T10" fmla="*/ 22 w 31"/>
                  <a:gd name="T11" fmla="*/ 25 h 37"/>
                  <a:gd name="T12" fmla="*/ 22 w 31"/>
                  <a:gd name="T13" fmla="*/ 0 h 37"/>
                  <a:gd name="T14" fmla="*/ 31 w 31"/>
                  <a:gd name="T15" fmla="*/ 0 h 37"/>
                  <a:gd name="T16" fmla="*/ 31 w 31"/>
                  <a:gd name="T17" fmla="*/ 36 h 37"/>
                  <a:gd name="T18" fmla="*/ 24 w 31"/>
                  <a:gd name="T19" fmla="*/ 36 h 37"/>
                  <a:gd name="T20" fmla="*/ 23 w 31"/>
                  <a:gd name="T21" fmla="*/ 31 h 37"/>
                  <a:gd name="T22" fmla="*/ 23 w 31"/>
                  <a:gd name="T23" fmla="*/ 31 h 37"/>
                  <a:gd name="T24" fmla="*/ 11 w 31"/>
                  <a:gd name="T25" fmla="*/ 37 h 37"/>
                  <a:gd name="T26" fmla="*/ 0 w 31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7">
                    <a:moveTo>
                      <a:pt x="0" y="2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7"/>
                      <a:pt x="11" y="29"/>
                      <a:pt x="15" y="29"/>
                    </a:cubicBezTo>
                    <a:cubicBezTo>
                      <a:pt x="18" y="29"/>
                      <a:pt x="19" y="28"/>
                      <a:pt x="22" y="2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5"/>
                      <a:pt x="16" y="37"/>
                      <a:pt x="11" y="37"/>
                    </a:cubicBezTo>
                    <a:cubicBezTo>
                      <a:pt x="4" y="37"/>
                      <a:pt x="0" y="3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486" name="Freeform 102"/>
              <p:cNvSpPr>
                <a:spLocks/>
              </p:cNvSpPr>
              <p:nvPr/>
            </p:nvSpPr>
            <p:spPr bwMode="auto">
              <a:xfrm>
                <a:off x="11606213" y="3690938"/>
                <a:ext cx="52388" cy="195263"/>
              </a:xfrm>
              <a:custGeom>
                <a:avLst/>
                <a:gdLst>
                  <a:gd name="T0" fmla="*/ 0 w 14"/>
                  <a:gd name="T1" fmla="*/ 41 h 52"/>
                  <a:gd name="T2" fmla="*/ 0 w 14"/>
                  <a:gd name="T3" fmla="*/ 0 h 52"/>
                  <a:gd name="T4" fmla="*/ 10 w 14"/>
                  <a:gd name="T5" fmla="*/ 0 h 52"/>
                  <a:gd name="T6" fmla="*/ 10 w 14"/>
                  <a:gd name="T7" fmla="*/ 42 h 52"/>
                  <a:gd name="T8" fmla="*/ 12 w 14"/>
                  <a:gd name="T9" fmla="*/ 44 h 52"/>
                  <a:gd name="T10" fmla="*/ 13 w 14"/>
                  <a:gd name="T11" fmla="*/ 44 h 52"/>
                  <a:gd name="T12" fmla="*/ 14 w 14"/>
                  <a:gd name="T13" fmla="*/ 51 h 52"/>
                  <a:gd name="T14" fmla="*/ 9 w 14"/>
                  <a:gd name="T15" fmla="*/ 52 h 52"/>
                  <a:gd name="T16" fmla="*/ 0 w 14"/>
                  <a:gd name="T17" fmla="*/ 4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52">
                    <a:moveTo>
                      <a:pt x="0" y="4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4"/>
                      <a:pt x="11" y="44"/>
                      <a:pt x="12" y="44"/>
                    </a:cubicBezTo>
                    <a:cubicBezTo>
                      <a:pt x="12" y="44"/>
                      <a:pt x="12" y="44"/>
                      <a:pt x="13" y="44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2"/>
                      <a:pt x="11" y="52"/>
                      <a:pt x="9" y="52"/>
                    </a:cubicBezTo>
                    <a:cubicBezTo>
                      <a:pt x="3" y="52"/>
                      <a:pt x="0" y="48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grpSp>
        <p:nvGrpSpPr>
          <p:cNvPr id="495" name="그룹 494"/>
          <p:cNvGrpSpPr>
            <a:grpSpLocks noChangeAspect="1"/>
          </p:cNvGrpSpPr>
          <p:nvPr/>
        </p:nvGrpSpPr>
        <p:grpSpPr>
          <a:xfrm>
            <a:off x="4121859" y="2929863"/>
            <a:ext cx="363089" cy="427129"/>
            <a:chOff x="7257461" y="4797152"/>
            <a:chExt cx="732203" cy="861347"/>
          </a:xfrm>
        </p:grpSpPr>
        <p:sp>
          <p:nvSpPr>
            <p:cNvPr id="496" name="Oval 78"/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499" name="Freeform 114"/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0" name="Freeform 115"/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1" name="Freeform 116"/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2" name="Oval 117"/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3" name="Oval 118"/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4" name="Freeform 119"/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5" name="Freeform 120"/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6" name="Freeform 121"/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7" name="Oval 122"/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8" name="Oval 123"/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9" name="Freeform 124"/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0" name="Freeform 125"/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1" name="Freeform 126"/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2" name="Oval 127"/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3" name="Oval 128"/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4" name="Freeform 129"/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585" name="그룹 584"/>
          <p:cNvGrpSpPr>
            <a:grpSpLocks noChangeAspect="1"/>
          </p:cNvGrpSpPr>
          <p:nvPr/>
        </p:nvGrpSpPr>
        <p:grpSpPr>
          <a:xfrm>
            <a:off x="4706866" y="3470545"/>
            <a:ext cx="427568" cy="95521"/>
            <a:chOff x="10763250" y="3686175"/>
            <a:chExt cx="895351" cy="20002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6" name="Freeform 96"/>
            <p:cNvSpPr>
              <a:spLocks noEditPoints="1"/>
            </p:cNvSpPr>
            <p:nvPr/>
          </p:nvSpPr>
          <p:spPr bwMode="auto">
            <a:xfrm>
              <a:off x="10763250" y="3705225"/>
              <a:ext cx="136525" cy="176213"/>
            </a:xfrm>
            <a:custGeom>
              <a:avLst/>
              <a:gdLst>
                <a:gd name="T0" fmla="*/ 26 w 36"/>
                <a:gd name="T1" fmla="*/ 47 h 47"/>
                <a:gd name="T2" fmla="*/ 16 w 36"/>
                <a:gd name="T3" fmla="*/ 29 h 47"/>
                <a:gd name="T4" fmla="*/ 10 w 36"/>
                <a:gd name="T5" fmla="*/ 29 h 47"/>
                <a:gd name="T6" fmla="*/ 10 w 36"/>
                <a:gd name="T7" fmla="*/ 47 h 47"/>
                <a:gd name="T8" fmla="*/ 0 w 36"/>
                <a:gd name="T9" fmla="*/ 47 h 47"/>
                <a:gd name="T10" fmla="*/ 0 w 36"/>
                <a:gd name="T11" fmla="*/ 0 h 47"/>
                <a:gd name="T12" fmla="*/ 17 w 36"/>
                <a:gd name="T13" fmla="*/ 0 h 47"/>
                <a:gd name="T14" fmla="*/ 34 w 36"/>
                <a:gd name="T15" fmla="*/ 14 h 47"/>
                <a:gd name="T16" fmla="*/ 25 w 36"/>
                <a:gd name="T17" fmla="*/ 28 h 47"/>
                <a:gd name="T18" fmla="*/ 36 w 36"/>
                <a:gd name="T19" fmla="*/ 47 h 47"/>
                <a:gd name="T20" fmla="*/ 26 w 36"/>
                <a:gd name="T21" fmla="*/ 47 h 47"/>
                <a:gd name="T22" fmla="*/ 10 w 36"/>
                <a:gd name="T23" fmla="*/ 22 h 47"/>
                <a:gd name="T24" fmla="*/ 16 w 36"/>
                <a:gd name="T25" fmla="*/ 22 h 47"/>
                <a:gd name="T26" fmla="*/ 25 w 36"/>
                <a:gd name="T27" fmla="*/ 14 h 47"/>
                <a:gd name="T28" fmla="*/ 16 w 36"/>
                <a:gd name="T29" fmla="*/ 7 h 47"/>
                <a:gd name="T30" fmla="*/ 10 w 36"/>
                <a:gd name="T31" fmla="*/ 7 h 47"/>
                <a:gd name="T32" fmla="*/ 10 w 36"/>
                <a:gd name="T33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7">
                  <a:moveTo>
                    <a:pt x="26" y="47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14"/>
                  </a:cubicBezTo>
                  <a:cubicBezTo>
                    <a:pt x="34" y="21"/>
                    <a:pt x="31" y="26"/>
                    <a:pt x="25" y="28"/>
                  </a:cubicBezTo>
                  <a:cubicBezTo>
                    <a:pt x="36" y="47"/>
                    <a:pt x="36" y="47"/>
                    <a:pt x="36" y="47"/>
                  </a:cubicBezTo>
                  <a:lnTo>
                    <a:pt x="26" y="47"/>
                  </a:lnTo>
                  <a:close/>
                  <a:moveTo>
                    <a:pt x="10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22" y="22"/>
                    <a:pt x="25" y="19"/>
                    <a:pt x="25" y="14"/>
                  </a:cubicBezTo>
                  <a:cubicBezTo>
                    <a:pt x="25" y="9"/>
                    <a:pt x="22" y="7"/>
                    <a:pt x="16" y="7"/>
                  </a:cubicBezTo>
                  <a:cubicBezTo>
                    <a:pt x="10" y="7"/>
                    <a:pt x="10" y="7"/>
                    <a:pt x="10" y="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87" name="Freeform 97"/>
            <p:cNvSpPr>
              <a:spLocks/>
            </p:cNvSpPr>
            <p:nvPr/>
          </p:nvSpPr>
          <p:spPr bwMode="auto">
            <a:xfrm>
              <a:off x="10929938" y="3705225"/>
              <a:ext cx="112713" cy="176213"/>
            </a:xfrm>
            <a:custGeom>
              <a:avLst/>
              <a:gdLst>
                <a:gd name="T0" fmla="*/ 0 w 71"/>
                <a:gd name="T1" fmla="*/ 0 h 111"/>
                <a:gd name="T2" fmla="*/ 68 w 71"/>
                <a:gd name="T3" fmla="*/ 0 h 111"/>
                <a:gd name="T4" fmla="*/ 68 w 71"/>
                <a:gd name="T5" fmla="*/ 19 h 111"/>
                <a:gd name="T6" fmla="*/ 21 w 71"/>
                <a:gd name="T7" fmla="*/ 19 h 111"/>
                <a:gd name="T8" fmla="*/ 21 w 71"/>
                <a:gd name="T9" fmla="*/ 45 h 111"/>
                <a:gd name="T10" fmla="*/ 61 w 71"/>
                <a:gd name="T11" fmla="*/ 45 h 111"/>
                <a:gd name="T12" fmla="*/ 61 w 71"/>
                <a:gd name="T13" fmla="*/ 64 h 111"/>
                <a:gd name="T14" fmla="*/ 21 w 71"/>
                <a:gd name="T15" fmla="*/ 64 h 111"/>
                <a:gd name="T16" fmla="*/ 21 w 71"/>
                <a:gd name="T17" fmla="*/ 92 h 111"/>
                <a:gd name="T18" fmla="*/ 71 w 71"/>
                <a:gd name="T19" fmla="*/ 92 h 111"/>
                <a:gd name="T20" fmla="*/ 71 w 71"/>
                <a:gd name="T21" fmla="*/ 111 h 111"/>
                <a:gd name="T22" fmla="*/ 0 w 71"/>
                <a:gd name="T23" fmla="*/ 111 h 111"/>
                <a:gd name="T24" fmla="*/ 0 w 71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11">
                  <a:moveTo>
                    <a:pt x="0" y="0"/>
                  </a:moveTo>
                  <a:lnTo>
                    <a:pt x="68" y="0"/>
                  </a:lnTo>
                  <a:lnTo>
                    <a:pt x="68" y="19"/>
                  </a:lnTo>
                  <a:lnTo>
                    <a:pt x="21" y="19"/>
                  </a:lnTo>
                  <a:lnTo>
                    <a:pt x="21" y="45"/>
                  </a:lnTo>
                  <a:lnTo>
                    <a:pt x="61" y="45"/>
                  </a:lnTo>
                  <a:lnTo>
                    <a:pt x="61" y="64"/>
                  </a:lnTo>
                  <a:lnTo>
                    <a:pt x="21" y="64"/>
                  </a:lnTo>
                  <a:lnTo>
                    <a:pt x="21" y="92"/>
                  </a:lnTo>
                  <a:lnTo>
                    <a:pt x="71" y="92"/>
                  </a:ln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88" name="Freeform 98"/>
            <p:cNvSpPr>
              <a:spLocks/>
            </p:cNvSpPr>
            <p:nvPr/>
          </p:nvSpPr>
          <p:spPr bwMode="auto">
            <a:xfrm>
              <a:off x="11064875" y="3702050"/>
              <a:ext cx="131763" cy="184150"/>
            </a:xfrm>
            <a:custGeom>
              <a:avLst/>
              <a:gdLst>
                <a:gd name="T0" fmla="*/ 0 w 35"/>
                <a:gd name="T1" fmla="*/ 42 h 49"/>
                <a:gd name="T2" fmla="*/ 5 w 35"/>
                <a:gd name="T3" fmla="*/ 36 h 49"/>
                <a:gd name="T4" fmla="*/ 17 w 35"/>
                <a:gd name="T5" fmla="*/ 41 h 49"/>
                <a:gd name="T6" fmla="*/ 25 w 35"/>
                <a:gd name="T7" fmla="*/ 35 h 49"/>
                <a:gd name="T8" fmla="*/ 18 w 35"/>
                <a:gd name="T9" fmla="*/ 29 h 49"/>
                <a:gd name="T10" fmla="*/ 12 w 35"/>
                <a:gd name="T11" fmla="*/ 26 h 49"/>
                <a:gd name="T12" fmla="*/ 2 w 35"/>
                <a:gd name="T13" fmla="*/ 14 h 49"/>
                <a:gd name="T14" fmla="*/ 18 w 35"/>
                <a:gd name="T15" fmla="*/ 0 h 49"/>
                <a:gd name="T16" fmla="*/ 33 w 35"/>
                <a:gd name="T17" fmla="*/ 6 h 49"/>
                <a:gd name="T18" fmla="*/ 28 w 35"/>
                <a:gd name="T19" fmla="*/ 12 h 49"/>
                <a:gd name="T20" fmla="*/ 18 w 35"/>
                <a:gd name="T21" fmla="*/ 8 h 49"/>
                <a:gd name="T22" fmla="*/ 11 w 35"/>
                <a:gd name="T23" fmla="*/ 13 h 49"/>
                <a:gd name="T24" fmla="*/ 19 w 35"/>
                <a:gd name="T25" fmla="*/ 19 h 49"/>
                <a:gd name="T26" fmla="*/ 25 w 35"/>
                <a:gd name="T27" fmla="*/ 22 h 49"/>
                <a:gd name="T28" fmla="*/ 35 w 35"/>
                <a:gd name="T29" fmla="*/ 35 h 49"/>
                <a:gd name="T30" fmla="*/ 17 w 35"/>
                <a:gd name="T31" fmla="*/ 49 h 49"/>
                <a:gd name="T32" fmla="*/ 0 w 35"/>
                <a:gd name="T33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49">
                  <a:moveTo>
                    <a:pt x="0" y="42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9" y="39"/>
                    <a:pt x="13" y="41"/>
                    <a:pt x="17" y="41"/>
                  </a:cubicBezTo>
                  <a:cubicBezTo>
                    <a:pt x="22" y="41"/>
                    <a:pt x="25" y="39"/>
                    <a:pt x="25" y="35"/>
                  </a:cubicBezTo>
                  <a:cubicBezTo>
                    <a:pt x="25" y="32"/>
                    <a:pt x="22" y="31"/>
                    <a:pt x="18" y="29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7" y="24"/>
                    <a:pt x="2" y="21"/>
                    <a:pt x="2" y="14"/>
                  </a:cubicBezTo>
                  <a:cubicBezTo>
                    <a:pt x="2" y="6"/>
                    <a:pt x="9" y="0"/>
                    <a:pt x="18" y="0"/>
                  </a:cubicBezTo>
                  <a:cubicBezTo>
                    <a:pt x="24" y="0"/>
                    <a:pt x="29" y="2"/>
                    <a:pt x="33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5" y="9"/>
                    <a:pt x="22" y="8"/>
                    <a:pt x="18" y="8"/>
                  </a:cubicBezTo>
                  <a:cubicBezTo>
                    <a:pt x="14" y="8"/>
                    <a:pt x="11" y="10"/>
                    <a:pt x="11" y="13"/>
                  </a:cubicBezTo>
                  <a:cubicBezTo>
                    <a:pt x="11" y="16"/>
                    <a:pt x="15" y="18"/>
                    <a:pt x="19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31" y="24"/>
                    <a:pt x="35" y="28"/>
                    <a:pt x="35" y="35"/>
                  </a:cubicBezTo>
                  <a:cubicBezTo>
                    <a:pt x="35" y="42"/>
                    <a:pt x="28" y="49"/>
                    <a:pt x="17" y="49"/>
                  </a:cubicBezTo>
                  <a:cubicBezTo>
                    <a:pt x="11" y="49"/>
                    <a:pt x="5" y="47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89" name="Freeform 99"/>
            <p:cNvSpPr>
              <a:spLocks/>
            </p:cNvSpPr>
            <p:nvPr/>
          </p:nvSpPr>
          <p:spPr bwMode="auto">
            <a:xfrm>
              <a:off x="11207750" y="3705225"/>
              <a:ext cx="134938" cy="176213"/>
            </a:xfrm>
            <a:custGeom>
              <a:avLst/>
              <a:gdLst>
                <a:gd name="T0" fmla="*/ 31 w 85"/>
                <a:gd name="T1" fmla="*/ 19 h 111"/>
                <a:gd name="T2" fmla="*/ 0 w 85"/>
                <a:gd name="T3" fmla="*/ 19 h 111"/>
                <a:gd name="T4" fmla="*/ 0 w 85"/>
                <a:gd name="T5" fmla="*/ 0 h 111"/>
                <a:gd name="T6" fmla="*/ 85 w 85"/>
                <a:gd name="T7" fmla="*/ 0 h 111"/>
                <a:gd name="T8" fmla="*/ 85 w 85"/>
                <a:gd name="T9" fmla="*/ 19 h 111"/>
                <a:gd name="T10" fmla="*/ 52 w 85"/>
                <a:gd name="T11" fmla="*/ 19 h 111"/>
                <a:gd name="T12" fmla="*/ 52 w 85"/>
                <a:gd name="T13" fmla="*/ 111 h 111"/>
                <a:gd name="T14" fmla="*/ 31 w 85"/>
                <a:gd name="T15" fmla="*/ 111 h 111"/>
                <a:gd name="T16" fmla="*/ 31 w 85"/>
                <a:gd name="T17" fmla="*/ 1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11">
                  <a:moveTo>
                    <a:pt x="3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85" y="0"/>
                  </a:lnTo>
                  <a:lnTo>
                    <a:pt x="85" y="19"/>
                  </a:lnTo>
                  <a:lnTo>
                    <a:pt x="52" y="19"/>
                  </a:lnTo>
                  <a:lnTo>
                    <a:pt x="52" y="111"/>
                  </a:lnTo>
                  <a:lnTo>
                    <a:pt x="31" y="111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90" name="Freeform 100"/>
            <p:cNvSpPr>
              <a:spLocks/>
            </p:cNvSpPr>
            <p:nvPr/>
          </p:nvSpPr>
          <p:spPr bwMode="auto">
            <a:xfrm>
              <a:off x="11353800" y="3686175"/>
              <a:ext cx="90488" cy="195263"/>
            </a:xfrm>
            <a:custGeom>
              <a:avLst/>
              <a:gdLst>
                <a:gd name="T0" fmla="*/ 22 w 24"/>
                <a:gd name="T1" fmla="*/ 8 h 52"/>
                <a:gd name="T2" fmla="*/ 18 w 24"/>
                <a:gd name="T3" fmla="*/ 8 h 52"/>
                <a:gd name="T4" fmla="*/ 14 w 24"/>
                <a:gd name="T5" fmla="*/ 13 h 52"/>
                <a:gd name="T6" fmla="*/ 14 w 24"/>
                <a:gd name="T7" fmla="*/ 16 h 52"/>
                <a:gd name="T8" fmla="*/ 21 w 24"/>
                <a:gd name="T9" fmla="*/ 16 h 52"/>
                <a:gd name="T10" fmla="*/ 21 w 24"/>
                <a:gd name="T11" fmla="*/ 24 h 52"/>
                <a:gd name="T12" fmla="*/ 14 w 24"/>
                <a:gd name="T13" fmla="*/ 24 h 52"/>
                <a:gd name="T14" fmla="*/ 14 w 24"/>
                <a:gd name="T15" fmla="*/ 52 h 52"/>
                <a:gd name="T16" fmla="*/ 4 w 24"/>
                <a:gd name="T17" fmla="*/ 52 h 52"/>
                <a:gd name="T18" fmla="*/ 4 w 24"/>
                <a:gd name="T19" fmla="*/ 24 h 52"/>
                <a:gd name="T20" fmla="*/ 0 w 24"/>
                <a:gd name="T21" fmla="*/ 24 h 52"/>
                <a:gd name="T22" fmla="*/ 0 w 24"/>
                <a:gd name="T23" fmla="*/ 17 h 52"/>
                <a:gd name="T24" fmla="*/ 4 w 24"/>
                <a:gd name="T25" fmla="*/ 16 h 52"/>
                <a:gd name="T26" fmla="*/ 4 w 24"/>
                <a:gd name="T27" fmla="*/ 13 h 52"/>
                <a:gd name="T28" fmla="*/ 17 w 24"/>
                <a:gd name="T29" fmla="*/ 0 h 52"/>
                <a:gd name="T30" fmla="*/ 24 w 24"/>
                <a:gd name="T31" fmla="*/ 1 h 52"/>
                <a:gd name="T32" fmla="*/ 22 w 24"/>
                <a:gd name="T3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52">
                  <a:moveTo>
                    <a:pt x="22" y="8"/>
                  </a:moveTo>
                  <a:cubicBezTo>
                    <a:pt x="21" y="8"/>
                    <a:pt x="19" y="8"/>
                    <a:pt x="18" y="8"/>
                  </a:cubicBezTo>
                  <a:cubicBezTo>
                    <a:pt x="15" y="8"/>
                    <a:pt x="14" y="9"/>
                    <a:pt x="14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6"/>
                    <a:pt x="8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lnTo>
                    <a:pt x="2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91" name="Freeform 101"/>
            <p:cNvSpPr>
              <a:spLocks/>
            </p:cNvSpPr>
            <p:nvPr/>
          </p:nvSpPr>
          <p:spPr bwMode="auto">
            <a:xfrm>
              <a:off x="11452225" y="3746500"/>
              <a:ext cx="115888" cy="139700"/>
            </a:xfrm>
            <a:custGeom>
              <a:avLst/>
              <a:gdLst>
                <a:gd name="T0" fmla="*/ 0 w 31"/>
                <a:gd name="T1" fmla="*/ 23 h 37"/>
                <a:gd name="T2" fmla="*/ 0 w 31"/>
                <a:gd name="T3" fmla="*/ 0 h 37"/>
                <a:gd name="T4" fmla="*/ 10 w 31"/>
                <a:gd name="T5" fmla="*/ 0 h 37"/>
                <a:gd name="T6" fmla="*/ 10 w 31"/>
                <a:gd name="T7" fmla="*/ 22 h 37"/>
                <a:gd name="T8" fmla="*/ 15 w 31"/>
                <a:gd name="T9" fmla="*/ 29 h 37"/>
                <a:gd name="T10" fmla="*/ 22 w 31"/>
                <a:gd name="T11" fmla="*/ 25 h 37"/>
                <a:gd name="T12" fmla="*/ 22 w 31"/>
                <a:gd name="T13" fmla="*/ 0 h 37"/>
                <a:gd name="T14" fmla="*/ 31 w 31"/>
                <a:gd name="T15" fmla="*/ 0 h 37"/>
                <a:gd name="T16" fmla="*/ 31 w 31"/>
                <a:gd name="T17" fmla="*/ 36 h 37"/>
                <a:gd name="T18" fmla="*/ 24 w 31"/>
                <a:gd name="T19" fmla="*/ 36 h 37"/>
                <a:gd name="T20" fmla="*/ 23 w 31"/>
                <a:gd name="T21" fmla="*/ 31 h 37"/>
                <a:gd name="T22" fmla="*/ 23 w 31"/>
                <a:gd name="T23" fmla="*/ 31 h 37"/>
                <a:gd name="T24" fmla="*/ 11 w 31"/>
                <a:gd name="T25" fmla="*/ 37 h 37"/>
                <a:gd name="T26" fmla="*/ 0 w 31"/>
                <a:gd name="T27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7">
                  <a:moveTo>
                    <a:pt x="0" y="2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7"/>
                    <a:pt x="11" y="29"/>
                    <a:pt x="15" y="29"/>
                  </a:cubicBezTo>
                  <a:cubicBezTo>
                    <a:pt x="18" y="29"/>
                    <a:pt x="19" y="28"/>
                    <a:pt x="22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0" y="35"/>
                    <a:pt x="16" y="37"/>
                    <a:pt x="11" y="37"/>
                  </a:cubicBezTo>
                  <a:cubicBezTo>
                    <a:pt x="4" y="37"/>
                    <a:pt x="0" y="32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592" name="Freeform 102"/>
            <p:cNvSpPr>
              <a:spLocks/>
            </p:cNvSpPr>
            <p:nvPr/>
          </p:nvSpPr>
          <p:spPr bwMode="auto">
            <a:xfrm>
              <a:off x="11606213" y="3690938"/>
              <a:ext cx="52388" cy="195263"/>
            </a:xfrm>
            <a:custGeom>
              <a:avLst/>
              <a:gdLst>
                <a:gd name="T0" fmla="*/ 0 w 14"/>
                <a:gd name="T1" fmla="*/ 41 h 52"/>
                <a:gd name="T2" fmla="*/ 0 w 14"/>
                <a:gd name="T3" fmla="*/ 0 h 52"/>
                <a:gd name="T4" fmla="*/ 10 w 14"/>
                <a:gd name="T5" fmla="*/ 0 h 52"/>
                <a:gd name="T6" fmla="*/ 10 w 14"/>
                <a:gd name="T7" fmla="*/ 42 h 52"/>
                <a:gd name="T8" fmla="*/ 12 w 14"/>
                <a:gd name="T9" fmla="*/ 44 h 52"/>
                <a:gd name="T10" fmla="*/ 13 w 14"/>
                <a:gd name="T11" fmla="*/ 44 h 52"/>
                <a:gd name="T12" fmla="*/ 14 w 14"/>
                <a:gd name="T13" fmla="*/ 51 h 52"/>
                <a:gd name="T14" fmla="*/ 9 w 14"/>
                <a:gd name="T15" fmla="*/ 52 h 52"/>
                <a:gd name="T16" fmla="*/ 0 w 14"/>
                <a:gd name="T17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2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4"/>
                    <a:pt x="11" y="44"/>
                    <a:pt x="12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3" y="52"/>
                    <a:pt x="11" y="52"/>
                    <a:pt x="9" y="52"/>
                  </a:cubicBezTo>
                  <a:cubicBezTo>
                    <a:pt x="3" y="52"/>
                    <a:pt x="0" y="48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grpSp>
        <p:nvGrpSpPr>
          <p:cNvPr id="167" name="그룹 166"/>
          <p:cNvGrpSpPr>
            <a:grpSpLocks noChangeAspect="1"/>
          </p:cNvGrpSpPr>
          <p:nvPr/>
        </p:nvGrpSpPr>
        <p:grpSpPr>
          <a:xfrm>
            <a:off x="6459279" y="2465441"/>
            <a:ext cx="669285" cy="784800"/>
            <a:chOff x="7293260" y="2240868"/>
            <a:chExt cx="759806" cy="890944"/>
          </a:xfrm>
        </p:grpSpPr>
        <p:sp>
          <p:nvSpPr>
            <p:cNvPr id="168" name="Freeform 77"/>
            <p:cNvSpPr>
              <a:spLocks noChangeAspect="1"/>
            </p:cNvSpPr>
            <p:nvPr/>
          </p:nvSpPr>
          <p:spPr bwMode="auto">
            <a:xfrm>
              <a:off x="7293260" y="2240868"/>
              <a:ext cx="759806" cy="890944"/>
            </a:xfrm>
            <a:custGeom>
              <a:avLst/>
              <a:gdLst>
                <a:gd name="T0" fmla="*/ 305 w 320"/>
                <a:gd name="T1" fmla="*/ 83 h 376"/>
                <a:gd name="T2" fmla="*/ 175 w 320"/>
                <a:gd name="T3" fmla="*/ 5 h 376"/>
                <a:gd name="T4" fmla="*/ 145 w 320"/>
                <a:gd name="T5" fmla="*/ 5 h 376"/>
                <a:gd name="T6" fmla="*/ 14 w 320"/>
                <a:gd name="T7" fmla="*/ 83 h 376"/>
                <a:gd name="T8" fmla="*/ 0 w 320"/>
                <a:gd name="T9" fmla="*/ 109 h 376"/>
                <a:gd name="T10" fmla="*/ 0 w 320"/>
                <a:gd name="T11" fmla="*/ 265 h 376"/>
                <a:gd name="T12" fmla="*/ 14 w 320"/>
                <a:gd name="T13" fmla="*/ 291 h 376"/>
                <a:gd name="T14" fmla="*/ 145 w 320"/>
                <a:gd name="T15" fmla="*/ 369 h 376"/>
                <a:gd name="T16" fmla="*/ 175 w 320"/>
                <a:gd name="T17" fmla="*/ 369 h 376"/>
                <a:gd name="T18" fmla="*/ 305 w 320"/>
                <a:gd name="T19" fmla="*/ 291 h 376"/>
                <a:gd name="T20" fmla="*/ 320 w 320"/>
                <a:gd name="T21" fmla="*/ 265 h 376"/>
                <a:gd name="T22" fmla="*/ 320 w 320"/>
                <a:gd name="T23" fmla="*/ 109 h 376"/>
                <a:gd name="T24" fmla="*/ 305 w 320"/>
                <a:gd name="T25" fmla="*/ 8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376">
                  <a:moveTo>
                    <a:pt x="305" y="83"/>
                  </a:moveTo>
                  <a:cubicBezTo>
                    <a:pt x="175" y="5"/>
                    <a:pt x="175" y="5"/>
                    <a:pt x="175" y="5"/>
                  </a:cubicBezTo>
                  <a:cubicBezTo>
                    <a:pt x="166" y="0"/>
                    <a:pt x="154" y="0"/>
                    <a:pt x="145" y="5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5" y="89"/>
                    <a:pt x="0" y="98"/>
                    <a:pt x="0" y="109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5"/>
                    <a:pt x="5" y="285"/>
                    <a:pt x="14" y="291"/>
                  </a:cubicBezTo>
                  <a:cubicBezTo>
                    <a:pt x="145" y="369"/>
                    <a:pt x="145" y="369"/>
                    <a:pt x="145" y="369"/>
                  </a:cubicBezTo>
                  <a:cubicBezTo>
                    <a:pt x="158" y="376"/>
                    <a:pt x="170" y="372"/>
                    <a:pt x="175" y="369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14" y="285"/>
                    <a:pt x="320" y="275"/>
                    <a:pt x="320" y="265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98"/>
                    <a:pt x="314" y="89"/>
                    <a:pt x="305" y="8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25"/>
            <p:cNvSpPr>
              <a:spLocks noEditPoints="1"/>
            </p:cNvSpPr>
            <p:nvPr/>
          </p:nvSpPr>
          <p:spPr bwMode="auto">
            <a:xfrm>
              <a:off x="7619538" y="2709125"/>
              <a:ext cx="137146" cy="135144"/>
            </a:xfrm>
            <a:custGeom>
              <a:avLst/>
              <a:gdLst>
                <a:gd name="T0" fmla="*/ 51 w 58"/>
                <a:gd name="T1" fmla="*/ 32 h 57"/>
                <a:gd name="T2" fmla="*/ 53 w 58"/>
                <a:gd name="T3" fmla="*/ 30 h 57"/>
                <a:gd name="T4" fmla="*/ 58 w 58"/>
                <a:gd name="T5" fmla="*/ 28 h 57"/>
                <a:gd name="T6" fmla="*/ 56 w 58"/>
                <a:gd name="T7" fmla="*/ 20 h 57"/>
                <a:gd name="T8" fmla="*/ 51 w 58"/>
                <a:gd name="T9" fmla="*/ 20 h 57"/>
                <a:gd name="T10" fmla="*/ 48 w 58"/>
                <a:gd name="T11" fmla="*/ 18 h 57"/>
                <a:gd name="T12" fmla="*/ 47 w 58"/>
                <a:gd name="T13" fmla="*/ 16 h 57"/>
                <a:gd name="T14" fmla="*/ 47 w 58"/>
                <a:gd name="T15" fmla="*/ 13 h 57"/>
                <a:gd name="T16" fmla="*/ 49 w 58"/>
                <a:gd name="T17" fmla="*/ 8 h 57"/>
                <a:gd name="T18" fmla="*/ 42 w 58"/>
                <a:gd name="T19" fmla="*/ 3 h 57"/>
                <a:gd name="T20" fmla="*/ 38 w 58"/>
                <a:gd name="T21" fmla="*/ 7 h 57"/>
                <a:gd name="T22" fmla="*/ 35 w 58"/>
                <a:gd name="T23" fmla="*/ 7 h 57"/>
                <a:gd name="T24" fmla="*/ 33 w 58"/>
                <a:gd name="T25" fmla="*/ 7 h 57"/>
                <a:gd name="T26" fmla="*/ 30 w 58"/>
                <a:gd name="T27" fmla="*/ 5 h 57"/>
                <a:gd name="T28" fmla="*/ 28 w 58"/>
                <a:gd name="T29" fmla="*/ 0 h 57"/>
                <a:gd name="T30" fmla="*/ 20 w 58"/>
                <a:gd name="T31" fmla="*/ 1 h 57"/>
                <a:gd name="T32" fmla="*/ 20 w 58"/>
                <a:gd name="T33" fmla="*/ 7 h 57"/>
                <a:gd name="T34" fmla="*/ 18 w 58"/>
                <a:gd name="T35" fmla="*/ 9 h 57"/>
                <a:gd name="T36" fmla="*/ 16 w 58"/>
                <a:gd name="T37" fmla="*/ 10 h 57"/>
                <a:gd name="T38" fmla="*/ 13 w 58"/>
                <a:gd name="T39" fmla="*/ 11 h 57"/>
                <a:gd name="T40" fmla="*/ 8 w 58"/>
                <a:gd name="T41" fmla="*/ 9 h 57"/>
                <a:gd name="T42" fmla="*/ 3 w 58"/>
                <a:gd name="T43" fmla="*/ 15 h 57"/>
                <a:gd name="T44" fmla="*/ 7 w 58"/>
                <a:gd name="T45" fmla="*/ 19 h 57"/>
                <a:gd name="T46" fmla="*/ 8 w 58"/>
                <a:gd name="T47" fmla="*/ 22 h 57"/>
                <a:gd name="T48" fmla="*/ 7 w 58"/>
                <a:gd name="T49" fmla="*/ 25 h 57"/>
                <a:gd name="T50" fmla="*/ 5 w 58"/>
                <a:gd name="T51" fmla="*/ 27 h 57"/>
                <a:gd name="T52" fmla="*/ 0 w 58"/>
                <a:gd name="T53" fmla="*/ 29 h 57"/>
                <a:gd name="T54" fmla="*/ 1 w 58"/>
                <a:gd name="T55" fmla="*/ 37 h 57"/>
                <a:gd name="T56" fmla="*/ 7 w 58"/>
                <a:gd name="T57" fmla="*/ 37 h 57"/>
                <a:gd name="T58" fmla="*/ 9 w 58"/>
                <a:gd name="T59" fmla="*/ 39 h 57"/>
                <a:gd name="T60" fmla="*/ 11 w 58"/>
                <a:gd name="T61" fmla="*/ 41 h 57"/>
                <a:gd name="T62" fmla="*/ 11 w 58"/>
                <a:gd name="T63" fmla="*/ 44 h 57"/>
                <a:gd name="T64" fmla="*/ 9 w 58"/>
                <a:gd name="T65" fmla="*/ 49 h 57"/>
                <a:gd name="T66" fmla="*/ 15 w 58"/>
                <a:gd name="T67" fmla="*/ 54 h 57"/>
                <a:gd name="T68" fmla="*/ 20 w 58"/>
                <a:gd name="T69" fmla="*/ 50 h 57"/>
                <a:gd name="T70" fmla="*/ 23 w 58"/>
                <a:gd name="T71" fmla="*/ 50 h 57"/>
                <a:gd name="T72" fmla="*/ 25 w 58"/>
                <a:gd name="T73" fmla="*/ 50 h 57"/>
                <a:gd name="T74" fmla="*/ 27 w 58"/>
                <a:gd name="T75" fmla="*/ 52 h 57"/>
                <a:gd name="T76" fmla="*/ 30 w 58"/>
                <a:gd name="T77" fmla="*/ 57 h 57"/>
                <a:gd name="T78" fmla="*/ 37 w 58"/>
                <a:gd name="T79" fmla="*/ 56 h 57"/>
                <a:gd name="T80" fmla="*/ 38 w 58"/>
                <a:gd name="T81" fmla="*/ 50 h 57"/>
                <a:gd name="T82" fmla="*/ 39 w 58"/>
                <a:gd name="T83" fmla="*/ 48 h 57"/>
                <a:gd name="T84" fmla="*/ 42 w 58"/>
                <a:gd name="T85" fmla="*/ 47 h 57"/>
                <a:gd name="T86" fmla="*/ 45 w 58"/>
                <a:gd name="T87" fmla="*/ 46 h 57"/>
                <a:gd name="T88" fmla="*/ 50 w 58"/>
                <a:gd name="T89" fmla="*/ 48 h 57"/>
                <a:gd name="T90" fmla="*/ 54 w 58"/>
                <a:gd name="T91" fmla="*/ 42 h 57"/>
                <a:gd name="T92" fmla="*/ 51 w 58"/>
                <a:gd name="T93" fmla="*/ 38 h 57"/>
                <a:gd name="T94" fmla="*/ 50 w 58"/>
                <a:gd name="T95" fmla="*/ 35 h 57"/>
                <a:gd name="T96" fmla="*/ 51 w 58"/>
                <a:gd name="T97" fmla="*/ 32 h 57"/>
                <a:gd name="T98" fmla="*/ 30 w 58"/>
                <a:gd name="T99" fmla="*/ 38 h 57"/>
                <a:gd name="T100" fmla="*/ 19 w 58"/>
                <a:gd name="T101" fmla="*/ 30 h 57"/>
                <a:gd name="T102" fmla="*/ 27 w 58"/>
                <a:gd name="T103" fmla="*/ 19 h 57"/>
                <a:gd name="T104" fmla="*/ 38 w 58"/>
                <a:gd name="T105" fmla="*/ 27 h 57"/>
                <a:gd name="T106" fmla="*/ 30 w 58"/>
                <a:gd name="T107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7">
                  <a:moveTo>
                    <a:pt x="51" y="32"/>
                  </a:moveTo>
                  <a:cubicBezTo>
                    <a:pt x="51" y="31"/>
                    <a:pt x="52" y="30"/>
                    <a:pt x="53" y="3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49" y="19"/>
                    <a:pt x="48" y="18"/>
                  </a:cubicBezTo>
                  <a:cubicBezTo>
                    <a:pt x="48" y="17"/>
                    <a:pt x="47" y="16"/>
                    <a:pt x="47" y="16"/>
                  </a:cubicBezTo>
                  <a:cubicBezTo>
                    <a:pt x="46" y="15"/>
                    <a:pt x="46" y="14"/>
                    <a:pt x="47" y="1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6" y="8"/>
                    <a:pt x="35" y="7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7"/>
                    <a:pt x="31" y="6"/>
                    <a:pt x="30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9" y="9"/>
                    <a:pt x="18" y="9"/>
                  </a:cubicBezTo>
                  <a:cubicBezTo>
                    <a:pt x="18" y="10"/>
                    <a:pt x="17" y="10"/>
                    <a:pt x="16" y="10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1"/>
                    <a:pt x="8" y="22"/>
                  </a:cubicBezTo>
                  <a:cubicBezTo>
                    <a:pt x="7" y="23"/>
                    <a:pt x="7" y="24"/>
                    <a:pt x="7" y="25"/>
                  </a:cubicBezTo>
                  <a:cubicBezTo>
                    <a:pt x="7" y="26"/>
                    <a:pt x="6" y="27"/>
                    <a:pt x="5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8"/>
                    <a:pt x="9" y="38"/>
                    <a:pt x="9" y="39"/>
                  </a:cubicBezTo>
                  <a:cubicBezTo>
                    <a:pt x="10" y="40"/>
                    <a:pt x="10" y="41"/>
                    <a:pt x="11" y="41"/>
                  </a:cubicBezTo>
                  <a:cubicBezTo>
                    <a:pt x="11" y="42"/>
                    <a:pt x="12" y="43"/>
                    <a:pt x="11" y="44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2" y="49"/>
                    <a:pt x="23" y="50"/>
                  </a:cubicBezTo>
                  <a:cubicBezTo>
                    <a:pt x="23" y="50"/>
                    <a:pt x="24" y="50"/>
                    <a:pt x="25" y="50"/>
                  </a:cubicBezTo>
                  <a:cubicBezTo>
                    <a:pt x="26" y="50"/>
                    <a:pt x="27" y="51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8" y="49"/>
                    <a:pt x="39" y="48"/>
                    <a:pt x="39" y="48"/>
                  </a:cubicBezTo>
                  <a:cubicBezTo>
                    <a:pt x="40" y="48"/>
                    <a:pt x="41" y="47"/>
                    <a:pt x="42" y="47"/>
                  </a:cubicBezTo>
                  <a:cubicBezTo>
                    <a:pt x="43" y="46"/>
                    <a:pt x="44" y="46"/>
                    <a:pt x="45" y="46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7"/>
                    <a:pt x="50" y="36"/>
                    <a:pt x="50" y="35"/>
                  </a:cubicBezTo>
                  <a:cubicBezTo>
                    <a:pt x="50" y="34"/>
                    <a:pt x="51" y="33"/>
                    <a:pt x="51" y="32"/>
                  </a:cubicBezTo>
                  <a:close/>
                  <a:moveTo>
                    <a:pt x="30" y="38"/>
                  </a:moveTo>
                  <a:cubicBezTo>
                    <a:pt x="25" y="39"/>
                    <a:pt x="20" y="35"/>
                    <a:pt x="19" y="30"/>
                  </a:cubicBezTo>
                  <a:cubicBezTo>
                    <a:pt x="19" y="25"/>
                    <a:pt x="22" y="20"/>
                    <a:pt x="27" y="19"/>
                  </a:cubicBezTo>
                  <a:cubicBezTo>
                    <a:pt x="33" y="18"/>
                    <a:pt x="37" y="22"/>
                    <a:pt x="38" y="27"/>
                  </a:cubicBezTo>
                  <a:cubicBezTo>
                    <a:pt x="39" y="32"/>
                    <a:pt x="36" y="37"/>
                    <a:pt x="30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0" name="Freeform 126"/>
            <p:cNvSpPr>
              <a:spLocks noEditPoints="1"/>
            </p:cNvSpPr>
            <p:nvPr/>
          </p:nvSpPr>
          <p:spPr bwMode="auto">
            <a:xfrm>
              <a:off x="7680602" y="2621032"/>
              <a:ext cx="105112" cy="104110"/>
            </a:xfrm>
            <a:custGeom>
              <a:avLst/>
              <a:gdLst>
                <a:gd name="T0" fmla="*/ 5 w 44"/>
                <a:gd name="T1" fmla="*/ 19 h 44"/>
                <a:gd name="T2" fmla="*/ 5 w 44"/>
                <a:gd name="T3" fmla="*/ 20 h 44"/>
                <a:gd name="T4" fmla="*/ 3 w 44"/>
                <a:gd name="T5" fmla="*/ 22 h 44"/>
                <a:gd name="T6" fmla="*/ 0 w 44"/>
                <a:gd name="T7" fmla="*/ 24 h 44"/>
                <a:gd name="T8" fmla="*/ 1 w 44"/>
                <a:gd name="T9" fmla="*/ 30 h 44"/>
                <a:gd name="T10" fmla="*/ 5 w 44"/>
                <a:gd name="T11" fmla="*/ 30 h 44"/>
                <a:gd name="T12" fmla="*/ 7 w 44"/>
                <a:gd name="T13" fmla="*/ 31 h 44"/>
                <a:gd name="T14" fmla="*/ 9 w 44"/>
                <a:gd name="T15" fmla="*/ 33 h 44"/>
                <a:gd name="T16" fmla="*/ 9 w 44"/>
                <a:gd name="T17" fmla="*/ 35 h 44"/>
                <a:gd name="T18" fmla="*/ 8 w 44"/>
                <a:gd name="T19" fmla="*/ 39 h 44"/>
                <a:gd name="T20" fmla="*/ 13 w 44"/>
                <a:gd name="T21" fmla="*/ 42 h 44"/>
                <a:gd name="T22" fmla="*/ 16 w 44"/>
                <a:gd name="T23" fmla="*/ 39 h 44"/>
                <a:gd name="T24" fmla="*/ 18 w 44"/>
                <a:gd name="T25" fmla="*/ 39 h 44"/>
                <a:gd name="T26" fmla="*/ 20 w 44"/>
                <a:gd name="T27" fmla="*/ 39 h 44"/>
                <a:gd name="T28" fmla="*/ 22 w 44"/>
                <a:gd name="T29" fmla="*/ 40 h 44"/>
                <a:gd name="T30" fmla="*/ 24 w 44"/>
                <a:gd name="T31" fmla="*/ 44 h 44"/>
                <a:gd name="T32" fmla="*/ 30 w 44"/>
                <a:gd name="T33" fmla="*/ 42 h 44"/>
                <a:gd name="T34" fmla="*/ 30 w 44"/>
                <a:gd name="T35" fmla="*/ 38 h 44"/>
                <a:gd name="T36" fmla="*/ 31 w 44"/>
                <a:gd name="T37" fmla="*/ 36 h 44"/>
                <a:gd name="T38" fmla="*/ 33 w 44"/>
                <a:gd name="T39" fmla="*/ 35 h 44"/>
                <a:gd name="T40" fmla="*/ 35 w 44"/>
                <a:gd name="T41" fmla="*/ 34 h 44"/>
                <a:gd name="T42" fmla="*/ 39 w 44"/>
                <a:gd name="T43" fmla="*/ 36 h 44"/>
                <a:gd name="T44" fmla="*/ 42 w 44"/>
                <a:gd name="T45" fmla="*/ 31 h 44"/>
                <a:gd name="T46" fmla="*/ 39 w 44"/>
                <a:gd name="T47" fmla="*/ 27 h 44"/>
                <a:gd name="T48" fmla="*/ 38 w 44"/>
                <a:gd name="T49" fmla="*/ 25 h 44"/>
                <a:gd name="T50" fmla="*/ 39 w 44"/>
                <a:gd name="T51" fmla="*/ 23 h 44"/>
                <a:gd name="T52" fmla="*/ 40 w 44"/>
                <a:gd name="T53" fmla="*/ 21 h 44"/>
                <a:gd name="T54" fmla="*/ 44 w 44"/>
                <a:gd name="T55" fmla="*/ 19 h 44"/>
                <a:gd name="T56" fmla="*/ 42 w 44"/>
                <a:gd name="T57" fmla="*/ 14 h 44"/>
                <a:gd name="T58" fmla="*/ 38 w 44"/>
                <a:gd name="T59" fmla="*/ 14 h 44"/>
                <a:gd name="T60" fmla="*/ 36 w 44"/>
                <a:gd name="T61" fmla="*/ 12 h 44"/>
                <a:gd name="T62" fmla="*/ 35 w 44"/>
                <a:gd name="T63" fmla="*/ 11 h 44"/>
                <a:gd name="T64" fmla="*/ 34 w 44"/>
                <a:gd name="T65" fmla="*/ 9 h 44"/>
                <a:gd name="T66" fmla="*/ 35 w 44"/>
                <a:gd name="T67" fmla="*/ 4 h 44"/>
                <a:gd name="T68" fmla="*/ 30 w 44"/>
                <a:gd name="T69" fmla="*/ 1 h 44"/>
                <a:gd name="T70" fmla="*/ 27 w 44"/>
                <a:gd name="T71" fmla="*/ 4 h 44"/>
                <a:gd name="T72" fmla="*/ 25 w 44"/>
                <a:gd name="T73" fmla="*/ 5 h 44"/>
                <a:gd name="T74" fmla="*/ 23 w 44"/>
                <a:gd name="T75" fmla="*/ 5 h 44"/>
                <a:gd name="T76" fmla="*/ 21 w 44"/>
                <a:gd name="T77" fmla="*/ 4 h 44"/>
                <a:gd name="T78" fmla="*/ 19 w 44"/>
                <a:gd name="T79" fmla="*/ 0 h 44"/>
                <a:gd name="T80" fmla="*/ 13 w 44"/>
                <a:gd name="T81" fmla="*/ 1 h 44"/>
                <a:gd name="T82" fmla="*/ 13 w 44"/>
                <a:gd name="T83" fmla="*/ 6 h 44"/>
                <a:gd name="T84" fmla="*/ 12 w 44"/>
                <a:gd name="T85" fmla="*/ 8 h 44"/>
                <a:gd name="T86" fmla="*/ 11 w 44"/>
                <a:gd name="T87" fmla="*/ 9 h 44"/>
                <a:gd name="T88" fmla="*/ 8 w 44"/>
                <a:gd name="T89" fmla="*/ 9 h 44"/>
                <a:gd name="T90" fmla="*/ 4 w 44"/>
                <a:gd name="T91" fmla="*/ 8 h 44"/>
                <a:gd name="T92" fmla="*/ 1 w 44"/>
                <a:gd name="T93" fmla="*/ 13 h 44"/>
                <a:gd name="T94" fmla="*/ 4 w 44"/>
                <a:gd name="T95" fmla="*/ 16 h 44"/>
                <a:gd name="T96" fmla="*/ 5 w 44"/>
                <a:gd name="T97" fmla="*/ 19 h 44"/>
                <a:gd name="T98" fmla="*/ 15 w 44"/>
                <a:gd name="T99" fmla="*/ 18 h 44"/>
                <a:gd name="T100" fmla="*/ 25 w 44"/>
                <a:gd name="T101" fmla="*/ 16 h 44"/>
                <a:gd name="T102" fmla="*/ 28 w 44"/>
                <a:gd name="T103" fmla="*/ 26 h 44"/>
                <a:gd name="T104" fmla="*/ 18 w 44"/>
                <a:gd name="T105" fmla="*/ 28 h 44"/>
                <a:gd name="T106" fmla="*/ 15 w 44"/>
                <a:gd name="T107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5" y="19"/>
                  </a:moveTo>
                  <a:cubicBezTo>
                    <a:pt x="5" y="19"/>
                    <a:pt x="5" y="20"/>
                    <a:pt x="5" y="20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7" y="31"/>
                    <a:pt x="7" y="31"/>
                  </a:cubicBezTo>
                  <a:cubicBezTo>
                    <a:pt x="8" y="32"/>
                    <a:pt x="8" y="32"/>
                    <a:pt x="9" y="33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39"/>
                    <a:pt x="17" y="38"/>
                    <a:pt x="18" y="39"/>
                  </a:cubicBezTo>
                  <a:cubicBezTo>
                    <a:pt x="19" y="39"/>
                    <a:pt x="20" y="39"/>
                    <a:pt x="20" y="39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1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33" y="34"/>
                    <a:pt x="34" y="34"/>
                    <a:pt x="35" y="34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8" y="26"/>
                    <a:pt x="38" y="25"/>
                  </a:cubicBezTo>
                  <a:cubicBezTo>
                    <a:pt x="39" y="25"/>
                    <a:pt x="39" y="24"/>
                    <a:pt x="39" y="23"/>
                  </a:cubicBezTo>
                  <a:cubicBezTo>
                    <a:pt x="39" y="22"/>
                    <a:pt x="39" y="22"/>
                    <a:pt x="40" y="21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6" y="13"/>
                    <a:pt x="36" y="12"/>
                  </a:cubicBezTo>
                  <a:cubicBezTo>
                    <a:pt x="36" y="12"/>
                    <a:pt x="35" y="11"/>
                    <a:pt x="35" y="11"/>
                  </a:cubicBezTo>
                  <a:cubicBezTo>
                    <a:pt x="34" y="10"/>
                    <a:pt x="34" y="9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6" y="5"/>
                    <a:pt x="25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7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9" y="10"/>
                    <a:pt x="8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7"/>
                    <a:pt x="5" y="18"/>
                    <a:pt x="5" y="19"/>
                  </a:cubicBezTo>
                  <a:close/>
                  <a:moveTo>
                    <a:pt x="15" y="18"/>
                  </a:moveTo>
                  <a:cubicBezTo>
                    <a:pt x="17" y="15"/>
                    <a:pt x="22" y="14"/>
                    <a:pt x="25" y="16"/>
                  </a:cubicBezTo>
                  <a:cubicBezTo>
                    <a:pt x="29" y="18"/>
                    <a:pt x="30" y="22"/>
                    <a:pt x="28" y="26"/>
                  </a:cubicBezTo>
                  <a:cubicBezTo>
                    <a:pt x="26" y="29"/>
                    <a:pt x="21" y="30"/>
                    <a:pt x="18" y="28"/>
                  </a:cubicBezTo>
                  <a:cubicBezTo>
                    <a:pt x="14" y="26"/>
                    <a:pt x="13" y="22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1" name="Freeform 127"/>
            <p:cNvSpPr>
              <a:spLocks noEditPoints="1"/>
            </p:cNvSpPr>
            <p:nvPr/>
          </p:nvSpPr>
          <p:spPr bwMode="auto">
            <a:xfrm>
              <a:off x="7754681" y="2699115"/>
              <a:ext cx="104110" cy="105112"/>
            </a:xfrm>
            <a:custGeom>
              <a:avLst/>
              <a:gdLst>
                <a:gd name="T0" fmla="*/ 39 w 44"/>
                <a:gd name="T1" fmla="*/ 21 h 44"/>
                <a:gd name="T2" fmla="*/ 39 w 44"/>
                <a:gd name="T3" fmla="*/ 19 h 44"/>
                <a:gd name="T4" fmla="*/ 39 w 44"/>
                <a:gd name="T5" fmla="*/ 17 h 44"/>
                <a:gd name="T6" fmla="*/ 42 w 44"/>
                <a:gd name="T7" fmla="*/ 13 h 44"/>
                <a:gd name="T8" fmla="*/ 39 w 44"/>
                <a:gd name="T9" fmla="*/ 8 h 44"/>
                <a:gd name="T10" fmla="*/ 35 w 44"/>
                <a:gd name="T11" fmla="*/ 10 h 44"/>
                <a:gd name="T12" fmla="*/ 33 w 44"/>
                <a:gd name="T13" fmla="*/ 9 h 44"/>
                <a:gd name="T14" fmla="*/ 31 w 44"/>
                <a:gd name="T15" fmla="*/ 8 h 44"/>
                <a:gd name="T16" fmla="*/ 30 w 44"/>
                <a:gd name="T17" fmla="*/ 6 h 44"/>
                <a:gd name="T18" fmla="*/ 30 w 44"/>
                <a:gd name="T19" fmla="*/ 2 h 44"/>
                <a:gd name="T20" fmla="*/ 24 w 44"/>
                <a:gd name="T21" fmla="*/ 0 h 44"/>
                <a:gd name="T22" fmla="*/ 22 w 44"/>
                <a:gd name="T23" fmla="*/ 4 h 44"/>
                <a:gd name="T24" fmla="*/ 20 w 44"/>
                <a:gd name="T25" fmla="*/ 5 h 44"/>
                <a:gd name="T26" fmla="*/ 18 w 44"/>
                <a:gd name="T27" fmla="*/ 6 h 44"/>
                <a:gd name="T28" fmla="*/ 16 w 44"/>
                <a:gd name="T29" fmla="*/ 5 h 44"/>
                <a:gd name="T30" fmla="*/ 13 w 44"/>
                <a:gd name="T31" fmla="*/ 2 h 44"/>
                <a:gd name="T32" fmla="*/ 8 w 44"/>
                <a:gd name="T33" fmla="*/ 5 h 44"/>
                <a:gd name="T34" fmla="*/ 9 w 44"/>
                <a:gd name="T35" fmla="*/ 9 h 44"/>
                <a:gd name="T36" fmla="*/ 9 w 44"/>
                <a:gd name="T37" fmla="*/ 11 h 44"/>
                <a:gd name="T38" fmla="*/ 8 w 44"/>
                <a:gd name="T39" fmla="*/ 13 h 44"/>
                <a:gd name="T40" fmla="*/ 5 w 44"/>
                <a:gd name="T41" fmla="*/ 14 h 44"/>
                <a:gd name="T42" fmla="*/ 1 w 44"/>
                <a:gd name="T43" fmla="*/ 14 h 44"/>
                <a:gd name="T44" fmla="*/ 0 w 44"/>
                <a:gd name="T45" fmla="*/ 20 h 44"/>
                <a:gd name="T46" fmla="*/ 4 w 44"/>
                <a:gd name="T47" fmla="*/ 22 h 44"/>
                <a:gd name="T48" fmla="*/ 5 w 44"/>
                <a:gd name="T49" fmla="*/ 24 h 44"/>
                <a:gd name="T50" fmla="*/ 5 w 44"/>
                <a:gd name="T51" fmla="*/ 26 h 44"/>
                <a:gd name="T52" fmla="*/ 5 w 44"/>
                <a:gd name="T53" fmla="*/ 28 h 44"/>
                <a:gd name="T54" fmla="*/ 1 w 44"/>
                <a:gd name="T55" fmla="*/ 31 h 44"/>
                <a:gd name="T56" fmla="*/ 5 w 44"/>
                <a:gd name="T57" fmla="*/ 36 h 44"/>
                <a:gd name="T58" fmla="*/ 9 w 44"/>
                <a:gd name="T59" fmla="*/ 35 h 44"/>
                <a:gd name="T60" fmla="*/ 11 w 44"/>
                <a:gd name="T61" fmla="*/ 35 h 44"/>
                <a:gd name="T62" fmla="*/ 13 w 44"/>
                <a:gd name="T63" fmla="*/ 37 h 44"/>
                <a:gd name="T64" fmla="*/ 14 w 44"/>
                <a:gd name="T65" fmla="*/ 39 h 44"/>
                <a:gd name="T66" fmla="*/ 14 w 44"/>
                <a:gd name="T67" fmla="*/ 43 h 44"/>
                <a:gd name="T68" fmla="*/ 20 w 44"/>
                <a:gd name="T69" fmla="*/ 44 h 44"/>
                <a:gd name="T70" fmla="*/ 22 w 44"/>
                <a:gd name="T71" fmla="*/ 41 h 44"/>
                <a:gd name="T72" fmla="*/ 23 w 44"/>
                <a:gd name="T73" fmla="*/ 39 h 44"/>
                <a:gd name="T74" fmla="*/ 25 w 44"/>
                <a:gd name="T75" fmla="*/ 39 h 44"/>
                <a:gd name="T76" fmla="*/ 28 w 44"/>
                <a:gd name="T77" fmla="*/ 40 h 44"/>
                <a:gd name="T78" fmla="*/ 31 w 44"/>
                <a:gd name="T79" fmla="*/ 43 h 44"/>
                <a:gd name="T80" fmla="*/ 36 w 44"/>
                <a:gd name="T81" fmla="*/ 40 h 44"/>
                <a:gd name="T82" fmla="*/ 35 w 44"/>
                <a:gd name="T83" fmla="*/ 35 h 44"/>
                <a:gd name="T84" fmla="*/ 35 w 44"/>
                <a:gd name="T85" fmla="*/ 33 h 44"/>
                <a:gd name="T86" fmla="*/ 36 w 44"/>
                <a:gd name="T87" fmla="*/ 32 h 44"/>
                <a:gd name="T88" fmla="*/ 38 w 44"/>
                <a:gd name="T89" fmla="*/ 30 h 44"/>
                <a:gd name="T90" fmla="*/ 43 w 44"/>
                <a:gd name="T91" fmla="*/ 30 h 44"/>
                <a:gd name="T92" fmla="*/ 44 w 44"/>
                <a:gd name="T93" fmla="*/ 25 h 44"/>
                <a:gd name="T94" fmla="*/ 40 w 44"/>
                <a:gd name="T95" fmla="*/ 23 h 44"/>
                <a:gd name="T96" fmla="*/ 39 w 44"/>
                <a:gd name="T97" fmla="*/ 21 h 44"/>
                <a:gd name="T98" fmla="*/ 26 w 44"/>
                <a:gd name="T99" fmla="*/ 29 h 44"/>
                <a:gd name="T100" fmla="*/ 16 w 44"/>
                <a:gd name="T101" fmla="*/ 26 h 44"/>
                <a:gd name="T102" fmla="*/ 18 w 44"/>
                <a:gd name="T103" fmla="*/ 16 h 44"/>
                <a:gd name="T104" fmla="*/ 28 w 44"/>
                <a:gd name="T105" fmla="*/ 19 h 44"/>
                <a:gd name="T106" fmla="*/ 26 w 44"/>
                <a:gd name="T10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39" y="21"/>
                  </a:moveTo>
                  <a:cubicBezTo>
                    <a:pt x="39" y="20"/>
                    <a:pt x="39" y="19"/>
                    <a:pt x="39" y="19"/>
                  </a:cubicBezTo>
                  <a:cubicBezTo>
                    <a:pt x="38" y="18"/>
                    <a:pt x="39" y="17"/>
                    <a:pt x="39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3" y="10"/>
                    <a:pt x="33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0" y="8"/>
                    <a:pt x="30" y="7"/>
                    <a:pt x="30" y="6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0" y="5"/>
                    <a:pt x="19" y="6"/>
                    <a:pt x="18" y="6"/>
                  </a:cubicBezTo>
                  <a:cubicBezTo>
                    <a:pt x="17" y="6"/>
                    <a:pt x="17" y="6"/>
                    <a:pt x="16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4"/>
                    <a:pt x="6" y="14"/>
                    <a:pt x="5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5" y="23"/>
                    <a:pt x="5" y="24"/>
                  </a:cubicBezTo>
                  <a:cubicBezTo>
                    <a:pt x="5" y="25"/>
                    <a:pt x="5" y="25"/>
                    <a:pt x="5" y="26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5"/>
                    <a:pt x="11" y="35"/>
                  </a:cubicBezTo>
                  <a:cubicBezTo>
                    <a:pt x="11" y="36"/>
                    <a:pt x="12" y="36"/>
                    <a:pt x="13" y="37"/>
                  </a:cubicBezTo>
                  <a:cubicBezTo>
                    <a:pt x="13" y="37"/>
                    <a:pt x="14" y="38"/>
                    <a:pt x="14" y="39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0"/>
                    <a:pt x="23" y="39"/>
                    <a:pt x="23" y="39"/>
                  </a:cubicBezTo>
                  <a:cubicBezTo>
                    <a:pt x="24" y="39"/>
                    <a:pt x="25" y="39"/>
                    <a:pt x="25" y="39"/>
                  </a:cubicBezTo>
                  <a:cubicBezTo>
                    <a:pt x="26" y="39"/>
                    <a:pt x="27" y="39"/>
                    <a:pt x="28" y="4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5"/>
                    <a:pt x="34" y="34"/>
                    <a:pt x="35" y="33"/>
                  </a:cubicBezTo>
                  <a:cubicBezTo>
                    <a:pt x="35" y="33"/>
                    <a:pt x="36" y="32"/>
                    <a:pt x="36" y="32"/>
                  </a:cubicBezTo>
                  <a:cubicBezTo>
                    <a:pt x="37" y="31"/>
                    <a:pt x="37" y="30"/>
                    <a:pt x="38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2"/>
                    <a:pt x="39" y="22"/>
                    <a:pt x="39" y="21"/>
                  </a:cubicBezTo>
                  <a:close/>
                  <a:moveTo>
                    <a:pt x="26" y="29"/>
                  </a:moveTo>
                  <a:cubicBezTo>
                    <a:pt x="22" y="31"/>
                    <a:pt x="18" y="30"/>
                    <a:pt x="16" y="26"/>
                  </a:cubicBezTo>
                  <a:cubicBezTo>
                    <a:pt x="13" y="23"/>
                    <a:pt x="15" y="18"/>
                    <a:pt x="18" y="16"/>
                  </a:cubicBezTo>
                  <a:cubicBezTo>
                    <a:pt x="21" y="14"/>
                    <a:pt x="26" y="15"/>
                    <a:pt x="28" y="19"/>
                  </a:cubicBezTo>
                  <a:cubicBezTo>
                    <a:pt x="30" y="22"/>
                    <a:pt x="29" y="27"/>
                    <a:pt x="2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2" name="Freeform 128"/>
            <p:cNvSpPr>
              <a:spLocks noEditPoints="1"/>
            </p:cNvSpPr>
            <p:nvPr/>
          </p:nvSpPr>
          <p:spPr bwMode="auto">
            <a:xfrm>
              <a:off x="7479389" y="2549956"/>
              <a:ext cx="201214" cy="201214"/>
            </a:xfrm>
            <a:custGeom>
              <a:avLst/>
              <a:gdLst>
                <a:gd name="T0" fmla="*/ 61 w 85"/>
                <a:gd name="T1" fmla="*/ 73 h 85"/>
                <a:gd name="T2" fmla="*/ 63 w 85"/>
                <a:gd name="T3" fmla="*/ 69 h 85"/>
                <a:gd name="T4" fmla="*/ 66 w 85"/>
                <a:gd name="T5" fmla="*/ 67 h 85"/>
                <a:gd name="T6" fmla="*/ 70 w 85"/>
                <a:gd name="T7" fmla="*/ 65 h 85"/>
                <a:gd name="T8" fmla="*/ 78 w 85"/>
                <a:gd name="T9" fmla="*/ 67 h 85"/>
                <a:gd name="T10" fmla="*/ 83 w 85"/>
                <a:gd name="T11" fmla="*/ 57 h 85"/>
                <a:gd name="T12" fmla="*/ 77 w 85"/>
                <a:gd name="T13" fmla="*/ 51 h 85"/>
                <a:gd name="T14" fmla="*/ 75 w 85"/>
                <a:gd name="T15" fmla="*/ 47 h 85"/>
                <a:gd name="T16" fmla="*/ 76 w 85"/>
                <a:gd name="T17" fmla="*/ 43 h 85"/>
                <a:gd name="T18" fmla="*/ 78 w 85"/>
                <a:gd name="T19" fmla="*/ 39 h 85"/>
                <a:gd name="T20" fmla="*/ 85 w 85"/>
                <a:gd name="T21" fmla="*/ 35 h 85"/>
                <a:gd name="T22" fmla="*/ 81 w 85"/>
                <a:gd name="T23" fmla="*/ 24 h 85"/>
                <a:gd name="T24" fmla="*/ 73 w 85"/>
                <a:gd name="T25" fmla="*/ 24 h 85"/>
                <a:gd name="T26" fmla="*/ 69 w 85"/>
                <a:gd name="T27" fmla="*/ 22 h 85"/>
                <a:gd name="T28" fmla="*/ 66 w 85"/>
                <a:gd name="T29" fmla="*/ 20 h 85"/>
                <a:gd name="T30" fmla="*/ 65 w 85"/>
                <a:gd name="T31" fmla="*/ 15 h 85"/>
                <a:gd name="T32" fmla="*/ 66 w 85"/>
                <a:gd name="T33" fmla="*/ 7 h 85"/>
                <a:gd name="T34" fmla="*/ 56 w 85"/>
                <a:gd name="T35" fmla="*/ 2 h 85"/>
                <a:gd name="T36" fmla="*/ 51 w 85"/>
                <a:gd name="T37" fmla="*/ 8 h 85"/>
                <a:gd name="T38" fmla="*/ 46 w 85"/>
                <a:gd name="T39" fmla="*/ 10 h 85"/>
                <a:gd name="T40" fmla="*/ 43 w 85"/>
                <a:gd name="T41" fmla="*/ 10 h 85"/>
                <a:gd name="T42" fmla="*/ 39 w 85"/>
                <a:gd name="T43" fmla="*/ 8 h 85"/>
                <a:gd name="T44" fmla="*/ 34 w 85"/>
                <a:gd name="T45" fmla="*/ 0 h 85"/>
                <a:gd name="T46" fmla="*/ 23 w 85"/>
                <a:gd name="T47" fmla="*/ 4 h 85"/>
                <a:gd name="T48" fmla="*/ 24 w 85"/>
                <a:gd name="T49" fmla="*/ 13 h 85"/>
                <a:gd name="T50" fmla="*/ 22 w 85"/>
                <a:gd name="T51" fmla="*/ 17 h 85"/>
                <a:gd name="T52" fmla="*/ 19 w 85"/>
                <a:gd name="T53" fmla="*/ 19 h 85"/>
                <a:gd name="T54" fmla="*/ 15 w 85"/>
                <a:gd name="T55" fmla="*/ 21 h 85"/>
                <a:gd name="T56" fmla="*/ 6 w 85"/>
                <a:gd name="T57" fmla="*/ 19 h 85"/>
                <a:gd name="T58" fmla="*/ 1 w 85"/>
                <a:gd name="T59" fmla="*/ 29 h 85"/>
                <a:gd name="T60" fmla="*/ 8 w 85"/>
                <a:gd name="T61" fmla="*/ 35 h 85"/>
                <a:gd name="T62" fmla="*/ 9 w 85"/>
                <a:gd name="T63" fmla="*/ 39 h 85"/>
                <a:gd name="T64" fmla="*/ 9 w 85"/>
                <a:gd name="T65" fmla="*/ 43 h 85"/>
                <a:gd name="T66" fmla="*/ 7 w 85"/>
                <a:gd name="T67" fmla="*/ 47 h 85"/>
                <a:gd name="T68" fmla="*/ 0 w 85"/>
                <a:gd name="T69" fmla="*/ 51 h 85"/>
                <a:gd name="T70" fmla="*/ 4 w 85"/>
                <a:gd name="T71" fmla="*/ 62 h 85"/>
                <a:gd name="T72" fmla="*/ 12 w 85"/>
                <a:gd name="T73" fmla="*/ 62 h 85"/>
                <a:gd name="T74" fmla="*/ 16 w 85"/>
                <a:gd name="T75" fmla="*/ 63 h 85"/>
                <a:gd name="T76" fmla="*/ 19 w 85"/>
                <a:gd name="T77" fmla="*/ 66 h 85"/>
                <a:gd name="T78" fmla="*/ 20 w 85"/>
                <a:gd name="T79" fmla="*/ 71 h 85"/>
                <a:gd name="T80" fmla="*/ 18 w 85"/>
                <a:gd name="T81" fmla="*/ 79 h 85"/>
                <a:gd name="T82" fmla="*/ 29 w 85"/>
                <a:gd name="T83" fmla="*/ 84 h 85"/>
                <a:gd name="T84" fmla="*/ 34 w 85"/>
                <a:gd name="T85" fmla="*/ 77 h 85"/>
                <a:gd name="T86" fmla="*/ 38 w 85"/>
                <a:gd name="T87" fmla="*/ 76 h 85"/>
                <a:gd name="T88" fmla="*/ 42 w 85"/>
                <a:gd name="T89" fmla="*/ 76 h 85"/>
                <a:gd name="T90" fmla="*/ 46 w 85"/>
                <a:gd name="T91" fmla="*/ 78 h 85"/>
                <a:gd name="T92" fmla="*/ 51 w 85"/>
                <a:gd name="T93" fmla="*/ 85 h 85"/>
                <a:gd name="T94" fmla="*/ 62 w 85"/>
                <a:gd name="T95" fmla="*/ 82 h 85"/>
                <a:gd name="T96" fmla="*/ 61 w 85"/>
                <a:gd name="T97" fmla="*/ 73 h 85"/>
                <a:gd name="T98" fmla="*/ 55 w 85"/>
                <a:gd name="T99" fmla="*/ 49 h 85"/>
                <a:gd name="T100" fmla="*/ 36 w 85"/>
                <a:gd name="T101" fmla="*/ 56 h 85"/>
                <a:gd name="T102" fmla="*/ 30 w 85"/>
                <a:gd name="T103" fmla="*/ 37 h 85"/>
                <a:gd name="T104" fmla="*/ 49 w 85"/>
                <a:gd name="T105" fmla="*/ 30 h 85"/>
                <a:gd name="T106" fmla="*/ 55 w 85"/>
                <a:gd name="T107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61" y="73"/>
                  </a:moveTo>
                  <a:cubicBezTo>
                    <a:pt x="61" y="72"/>
                    <a:pt x="62" y="70"/>
                    <a:pt x="63" y="69"/>
                  </a:cubicBezTo>
                  <a:cubicBezTo>
                    <a:pt x="64" y="68"/>
                    <a:pt x="65" y="67"/>
                    <a:pt x="66" y="67"/>
                  </a:cubicBezTo>
                  <a:cubicBezTo>
                    <a:pt x="67" y="65"/>
                    <a:pt x="68" y="65"/>
                    <a:pt x="70" y="65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6" y="50"/>
                    <a:pt x="75" y="49"/>
                    <a:pt x="75" y="47"/>
                  </a:cubicBezTo>
                  <a:cubicBezTo>
                    <a:pt x="75" y="46"/>
                    <a:pt x="76" y="44"/>
                    <a:pt x="76" y="43"/>
                  </a:cubicBezTo>
                  <a:cubicBezTo>
                    <a:pt x="76" y="41"/>
                    <a:pt x="76" y="40"/>
                    <a:pt x="78" y="39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1" y="24"/>
                    <a:pt x="70" y="24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5" y="18"/>
                    <a:pt x="64" y="17"/>
                    <a:pt x="65" y="15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10"/>
                    <a:pt x="48" y="10"/>
                    <a:pt x="46" y="10"/>
                  </a:cubicBezTo>
                  <a:cubicBezTo>
                    <a:pt x="45" y="10"/>
                    <a:pt x="44" y="10"/>
                    <a:pt x="43" y="10"/>
                  </a:cubicBezTo>
                  <a:cubicBezTo>
                    <a:pt x="41" y="10"/>
                    <a:pt x="39" y="9"/>
                    <a:pt x="39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4"/>
                    <a:pt x="23" y="16"/>
                    <a:pt x="22" y="17"/>
                  </a:cubicBezTo>
                  <a:cubicBezTo>
                    <a:pt x="21" y="18"/>
                    <a:pt x="20" y="18"/>
                    <a:pt x="19" y="19"/>
                  </a:cubicBezTo>
                  <a:cubicBezTo>
                    <a:pt x="18" y="20"/>
                    <a:pt x="16" y="21"/>
                    <a:pt x="15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6"/>
                    <a:pt x="10" y="37"/>
                    <a:pt x="9" y="39"/>
                  </a:cubicBezTo>
                  <a:cubicBezTo>
                    <a:pt x="9" y="40"/>
                    <a:pt x="9" y="41"/>
                    <a:pt x="9" y="43"/>
                  </a:cubicBezTo>
                  <a:cubicBezTo>
                    <a:pt x="9" y="44"/>
                    <a:pt x="8" y="46"/>
                    <a:pt x="7" y="4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1"/>
                    <a:pt x="15" y="62"/>
                    <a:pt x="16" y="63"/>
                  </a:cubicBezTo>
                  <a:cubicBezTo>
                    <a:pt x="17" y="64"/>
                    <a:pt x="18" y="65"/>
                    <a:pt x="19" y="66"/>
                  </a:cubicBezTo>
                  <a:cubicBezTo>
                    <a:pt x="20" y="67"/>
                    <a:pt x="20" y="69"/>
                    <a:pt x="20" y="71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5" y="76"/>
                    <a:pt x="37" y="76"/>
                    <a:pt x="38" y="76"/>
                  </a:cubicBezTo>
                  <a:cubicBezTo>
                    <a:pt x="40" y="76"/>
                    <a:pt x="41" y="76"/>
                    <a:pt x="42" y="76"/>
                  </a:cubicBezTo>
                  <a:cubicBezTo>
                    <a:pt x="44" y="76"/>
                    <a:pt x="45" y="77"/>
                    <a:pt x="46" y="78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62" y="82"/>
                    <a:pt x="62" y="82"/>
                    <a:pt x="62" y="82"/>
                  </a:cubicBezTo>
                  <a:lnTo>
                    <a:pt x="61" y="73"/>
                  </a:lnTo>
                  <a:close/>
                  <a:moveTo>
                    <a:pt x="55" y="49"/>
                  </a:moveTo>
                  <a:cubicBezTo>
                    <a:pt x="52" y="56"/>
                    <a:pt x="43" y="59"/>
                    <a:pt x="36" y="56"/>
                  </a:cubicBezTo>
                  <a:cubicBezTo>
                    <a:pt x="29" y="52"/>
                    <a:pt x="26" y="44"/>
                    <a:pt x="30" y="37"/>
                  </a:cubicBezTo>
                  <a:cubicBezTo>
                    <a:pt x="33" y="30"/>
                    <a:pt x="42" y="27"/>
                    <a:pt x="49" y="30"/>
                  </a:cubicBezTo>
                  <a:cubicBezTo>
                    <a:pt x="56" y="34"/>
                    <a:pt x="59" y="42"/>
                    <a:pt x="55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3" name="Freeform 129"/>
            <p:cNvSpPr>
              <a:spLocks noEditPoints="1"/>
            </p:cNvSpPr>
            <p:nvPr/>
          </p:nvSpPr>
          <p:spPr bwMode="auto">
            <a:xfrm>
              <a:off x="7365268" y="2492896"/>
              <a:ext cx="607645" cy="405430"/>
            </a:xfrm>
            <a:custGeom>
              <a:avLst/>
              <a:gdLst>
                <a:gd name="T0" fmla="*/ 240 w 256"/>
                <a:gd name="T1" fmla="*/ 0 h 171"/>
                <a:gd name="T2" fmla="*/ 16 w 256"/>
                <a:gd name="T3" fmla="*/ 0 h 171"/>
                <a:gd name="T4" fmla="*/ 0 w 256"/>
                <a:gd name="T5" fmla="*/ 16 h 171"/>
                <a:gd name="T6" fmla="*/ 0 w 256"/>
                <a:gd name="T7" fmla="*/ 155 h 171"/>
                <a:gd name="T8" fmla="*/ 16 w 256"/>
                <a:gd name="T9" fmla="*/ 171 h 171"/>
                <a:gd name="T10" fmla="*/ 240 w 256"/>
                <a:gd name="T11" fmla="*/ 171 h 171"/>
                <a:gd name="T12" fmla="*/ 256 w 256"/>
                <a:gd name="T13" fmla="*/ 155 h 171"/>
                <a:gd name="T14" fmla="*/ 256 w 256"/>
                <a:gd name="T15" fmla="*/ 16 h 171"/>
                <a:gd name="T16" fmla="*/ 240 w 256"/>
                <a:gd name="T17" fmla="*/ 0 h 171"/>
                <a:gd name="T18" fmla="*/ 248 w 256"/>
                <a:gd name="T19" fmla="*/ 155 h 171"/>
                <a:gd name="T20" fmla="*/ 240 w 256"/>
                <a:gd name="T21" fmla="*/ 163 h 171"/>
                <a:gd name="T22" fmla="*/ 16 w 256"/>
                <a:gd name="T23" fmla="*/ 163 h 171"/>
                <a:gd name="T24" fmla="*/ 8 w 256"/>
                <a:gd name="T25" fmla="*/ 155 h 171"/>
                <a:gd name="T26" fmla="*/ 8 w 256"/>
                <a:gd name="T27" fmla="*/ 16 h 171"/>
                <a:gd name="T28" fmla="*/ 16 w 256"/>
                <a:gd name="T29" fmla="*/ 8 h 171"/>
                <a:gd name="T30" fmla="*/ 240 w 256"/>
                <a:gd name="T31" fmla="*/ 8 h 171"/>
                <a:gd name="T32" fmla="*/ 248 w 256"/>
                <a:gd name="T33" fmla="*/ 16 h 171"/>
                <a:gd name="T34" fmla="*/ 248 w 256"/>
                <a:gd name="T35" fmla="*/ 15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71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4"/>
                    <a:pt x="7" y="171"/>
                    <a:pt x="16" y="171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9" y="171"/>
                    <a:pt x="256" y="164"/>
                    <a:pt x="256" y="155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8"/>
                    <a:pt x="249" y="0"/>
                    <a:pt x="240" y="0"/>
                  </a:cubicBezTo>
                  <a:close/>
                  <a:moveTo>
                    <a:pt x="248" y="155"/>
                  </a:moveTo>
                  <a:cubicBezTo>
                    <a:pt x="248" y="159"/>
                    <a:pt x="244" y="163"/>
                    <a:pt x="240" y="163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12" y="163"/>
                    <a:pt x="8" y="159"/>
                    <a:pt x="8" y="15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4" y="8"/>
                    <a:pt x="248" y="12"/>
                    <a:pt x="248" y="16"/>
                  </a:cubicBezTo>
                  <a:lnTo>
                    <a:pt x="248" y="1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6" name="Freeform 696"/>
          <p:cNvSpPr>
            <a:spLocks noChangeAspect="1" noEditPoints="1"/>
          </p:cNvSpPr>
          <p:nvPr/>
        </p:nvSpPr>
        <p:spPr bwMode="auto">
          <a:xfrm rot="5400000" flipH="1">
            <a:off x="7678595" y="4817150"/>
            <a:ext cx="364052" cy="244023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6D6E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8" name="그룹 187"/>
          <p:cNvGrpSpPr>
            <a:grpSpLocks noChangeAspect="1"/>
          </p:cNvGrpSpPr>
          <p:nvPr/>
        </p:nvGrpSpPr>
        <p:grpSpPr>
          <a:xfrm>
            <a:off x="7814557" y="2948398"/>
            <a:ext cx="363089" cy="427129"/>
            <a:chOff x="7257461" y="4797152"/>
            <a:chExt cx="732203" cy="861347"/>
          </a:xfrm>
        </p:grpSpPr>
        <p:sp>
          <p:nvSpPr>
            <p:cNvPr id="189" name="Oval 78"/>
            <p:cNvSpPr>
              <a:spLocks noChangeAspect="1" noChangeArrowheads="1"/>
            </p:cNvSpPr>
            <p:nvPr/>
          </p:nvSpPr>
          <p:spPr bwMode="auto">
            <a:xfrm>
              <a:off x="7329264" y="4797152"/>
              <a:ext cx="660400" cy="659703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90" name="그룹 189"/>
            <p:cNvGrpSpPr/>
            <p:nvPr/>
          </p:nvGrpSpPr>
          <p:grpSpPr>
            <a:xfrm>
              <a:off x="7503320" y="4997701"/>
              <a:ext cx="306324" cy="267503"/>
              <a:chOff x="13002132" y="2387601"/>
              <a:chExt cx="760413" cy="609600"/>
            </a:xfrm>
          </p:grpSpPr>
          <p:sp>
            <p:nvSpPr>
              <p:cNvPr id="192" name="Freeform 114"/>
              <p:cNvSpPr>
                <a:spLocks/>
              </p:cNvSpPr>
              <p:nvPr/>
            </p:nvSpPr>
            <p:spPr bwMode="auto">
              <a:xfrm>
                <a:off x="1308468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3" name="Freeform 115"/>
              <p:cNvSpPr>
                <a:spLocks/>
              </p:cNvSpPr>
              <p:nvPr/>
            </p:nvSpPr>
            <p:spPr bwMode="auto">
              <a:xfrm>
                <a:off x="13164057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4" name="Freeform 116"/>
              <p:cNvSpPr>
                <a:spLocks/>
              </p:cNvSpPr>
              <p:nvPr/>
            </p:nvSpPr>
            <p:spPr bwMode="auto">
              <a:xfrm>
                <a:off x="13243432" y="2439988"/>
                <a:ext cx="30163" cy="106363"/>
              </a:xfrm>
              <a:custGeom>
                <a:avLst/>
                <a:gdLst>
                  <a:gd name="T0" fmla="*/ 4 w 8"/>
                  <a:gd name="T1" fmla="*/ 28 h 28"/>
                  <a:gd name="T2" fmla="*/ 8 w 8"/>
                  <a:gd name="T3" fmla="*/ 24 h 28"/>
                  <a:gd name="T4" fmla="*/ 8 w 8"/>
                  <a:gd name="T5" fmla="*/ 4 h 28"/>
                  <a:gd name="T6" fmla="*/ 4 w 8"/>
                  <a:gd name="T7" fmla="*/ 0 h 28"/>
                  <a:gd name="T8" fmla="*/ 0 w 8"/>
                  <a:gd name="T9" fmla="*/ 4 h 28"/>
                  <a:gd name="T10" fmla="*/ 0 w 8"/>
                  <a:gd name="T11" fmla="*/ 24 h 28"/>
                  <a:gd name="T12" fmla="*/ 4 w 8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28"/>
                    </a:move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5" name="Oval 117"/>
              <p:cNvSpPr>
                <a:spLocks noChangeArrowheads="1"/>
              </p:cNvSpPr>
              <p:nvPr/>
            </p:nvSpPr>
            <p:spPr bwMode="auto">
              <a:xfrm>
                <a:off x="13499020" y="2466976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Oval 118"/>
              <p:cNvSpPr>
                <a:spLocks noChangeArrowheads="1"/>
              </p:cNvSpPr>
              <p:nvPr/>
            </p:nvSpPr>
            <p:spPr bwMode="auto">
              <a:xfrm>
                <a:off x="13600620" y="2466976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Freeform 119"/>
              <p:cNvSpPr>
                <a:spLocks/>
              </p:cNvSpPr>
              <p:nvPr/>
            </p:nvSpPr>
            <p:spPr bwMode="auto">
              <a:xfrm>
                <a:off x="1308468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Freeform 120"/>
              <p:cNvSpPr>
                <a:spLocks/>
              </p:cNvSpPr>
              <p:nvPr/>
            </p:nvSpPr>
            <p:spPr bwMode="auto">
              <a:xfrm>
                <a:off x="13164057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6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Freeform 121"/>
              <p:cNvSpPr>
                <a:spLocks/>
              </p:cNvSpPr>
              <p:nvPr/>
            </p:nvSpPr>
            <p:spPr bwMode="auto">
              <a:xfrm>
                <a:off x="13243432" y="2635251"/>
                <a:ext cx="30163" cy="106363"/>
              </a:xfrm>
              <a:custGeom>
                <a:avLst/>
                <a:gdLst>
                  <a:gd name="T0" fmla="*/ 4 w 8"/>
                  <a:gd name="T1" fmla="*/ 0 h 28"/>
                  <a:gd name="T2" fmla="*/ 0 w 8"/>
                  <a:gd name="T3" fmla="*/ 4 h 28"/>
                  <a:gd name="T4" fmla="*/ 0 w 8"/>
                  <a:gd name="T5" fmla="*/ 24 h 28"/>
                  <a:gd name="T6" fmla="*/ 4 w 8"/>
                  <a:gd name="T7" fmla="*/ 28 h 28"/>
                  <a:gd name="T8" fmla="*/ 8 w 8"/>
                  <a:gd name="T9" fmla="*/ 24 h 28"/>
                  <a:gd name="T10" fmla="*/ 8 w 8"/>
                  <a:gd name="T11" fmla="*/ 4 h 28"/>
                  <a:gd name="T12" fmla="*/ 4 w 8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8">
                    <a:moveTo>
                      <a:pt x="4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6"/>
                      <a:pt x="2" y="28"/>
                      <a:pt x="4" y="28"/>
                    </a:cubicBezTo>
                    <a:cubicBezTo>
                      <a:pt x="7" y="28"/>
                      <a:pt x="8" y="26"/>
                      <a:pt x="8" y="2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Oval 122"/>
              <p:cNvSpPr>
                <a:spLocks noChangeArrowheads="1"/>
              </p:cNvSpPr>
              <p:nvPr/>
            </p:nvSpPr>
            <p:spPr bwMode="auto">
              <a:xfrm>
                <a:off x="13499020" y="266223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Oval 123"/>
              <p:cNvSpPr>
                <a:spLocks noChangeArrowheads="1"/>
              </p:cNvSpPr>
              <p:nvPr/>
            </p:nvSpPr>
            <p:spPr bwMode="auto">
              <a:xfrm>
                <a:off x="13600620" y="2662238"/>
                <a:ext cx="5556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Freeform 124"/>
              <p:cNvSpPr>
                <a:spLocks/>
              </p:cNvSpPr>
              <p:nvPr/>
            </p:nvSpPr>
            <p:spPr bwMode="auto">
              <a:xfrm>
                <a:off x="1308468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5" name="Freeform 125"/>
              <p:cNvSpPr>
                <a:spLocks/>
              </p:cNvSpPr>
              <p:nvPr/>
            </p:nvSpPr>
            <p:spPr bwMode="auto">
              <a:xfrm>
                <a:off x="13164057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6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Freeform 126"/>
              <p:cNvSpPr>
                <a:spLocks/>
              </p:cNvSpPr>
              <p:nvPr/>
            </p:nvSpPr>
            <p:spPr bwMode="auto">
              <a:xfrm>
                <a:off x="13243432" y="2843213"/>
                <a:ext cx="30163" cy="101600"/>
              </a:xfrm>
              <a:custGeom>
                <a:avLst/>
                <a:gdLst>
                  <a:gd name="T0" fmla="*/ 4 w 8"/>
                  <a:gd name="T1" fmla="*/ 0 h 27"/>
                  <a:gd name="T2" fmla="*/ 0 w 8"/>
                  <a:gd name="T3" fmla="*/ 4 h 27"/>
                  <a:gd name="T4" fmla="*/ 0 w 8"/>
                  <a:gd name="T5" fmla="*/ 23 h 27"/>
                  <a:gd name="T6" fmla="*/ 4 w 8"/>
                  <a:gd name="T7" fmla="*/ 27 h 27"/>
                  <a:gd name="T8" fmla="*/ 8 w 8"/>
                  <a:gd name="T9" fmla="*/ 23 h 27"/>
                  <a:gd name="T10" fmla="*/ 8 w 8"/>
                  <a:gd name="T11" fmla="*/ 4 h 27"/>
                  <a:gd name="T12" fmla="*/ 4 w 8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27">
                    <a:moveTo>
                      <a:pt x="4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7"/>
                      <a:pt x="4" y="27"/>
                    </a:cubicBezTo>
                    <a:cubicBezTo>
                      <a:pt x="7" y="27"/>
                      <a:pt x="8" y="25"/>
                      <a:pt x="8" y="2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7" name="Oval 127"/>
              <p:cNvSpPr>
                <a:spLocks noChangeArrowheads="1"/>
              </p:cNvSpPr>
              <p:nvPr/>
            </p:nvSpPr>
            <p:spPr bwMode="auto">
              <a:xfrm>
                <a:off x="13499020" y="2865438"/>
                <a:ext cx="52388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8" name="Oval 128"/>
              <p:cNvSpPr>
                <a:spLocks noChangeArrowheads="1"/>
              </p:cNvSpPr>
              <p:nvPr/>
            </p:nvSpPr>
            <p:spPr bwMode="auto">
              <a:xfrm>
                <a:off x="13600620" y="2865438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0" name="Freeform 129"/>
              <p:cNvSpPr>
                <a:spLocks noEditPoints="1"/>
              </p:cNvSpPr>
              <p:nvPr/>
            </p:nvSpPr>
            <p:spPr bwMode="auto">
              <a:xfrm>
                <a:off x="13002132" y="2387601"/>
                <a:ext cx="760413" cy="609600"/>
              </a:xfrm>
              <a:custGeom>
                <a:avLst/>
                <a:gdLst>
                  <a:gd name="T0" fmla="*/ 202 w 202"/>
                  <a:gd name="T1" fmla="*/ 44 h 162"/>
                  <a:gd name="T2" fmla="*/ 202 w 202"/>
                  <a:gd name="T3" fmla="*/ 12 h 162"/>
                  <a:gd name="T4" fmla="*/ 190 w 202"/>
                  <a:gd name="T5" fmla="*/ 0 h 162"/>
                  <a:gd name="T6" fmla="*/ 12 w 202"/>
                  <a:gd name="T7" fmla="*/ 0 h 162"/>
                  <a:gd name="T8" fmla="*/ 0 w 202"/>
                  <a:gd name="T9" fmla="*/ 12 h 162"/>
                  <a:gd name="T10" fmla="*/ 0 w 202"/>
                  <a:gd name="T11" fmla="*/ 44 h 162"/>
                  <a:gd name="T12" fmla="*/ 6 w 202"/>
                  <a:gd name="T13" fmla="*/ 54 h 162"/>
                  <a:gd name="T14" fmla="*/ 0 w 202"/>
                  <a:gd name="T15" fmla="*/ 64 h 162"/>
                  <a:gd name="T16" fmla="*/ 0 w 202"/>
                  <a:gd name="T17" fmla="*/ 96 h 162"/>
                  <a:gd name="T18" fmla="*/ 8 w 202"/>
                  <a:gd name="T19" fmla="*/ 107 h 162"/>
                  <a:gd name="T20" fmla="*/ 0 w 202"/>
                  <a:gd name="T21" fmla="*/ 119 h 162"/>
                  <a:gd name="T22" fmla="*/ 0 w 202"/>
                  <a:gd name="T23" fmla="*/ 150 h 162"/>
                  <a:gd name="T24" fmla="*/ 12 w 202"/>
                  <a:gd name="T25" fmla="*/ 162 h 162"/>
                  <a:gd name="T26" fmla="*/ 190 w 202"/>
                  <a:gd name="T27" fmla="*/ 162 h 162"/>
                  <a:gd name="T28" fmla="*/ 202 w 202"/>
                  <a:gd name="T29" fmla="*/ 150 h 162"/>
                  <a:gd name="T30" fmla="*/ 202 w 202"/>
                  <a:gd name="T31" fmla="*/ 119 h 162"/>
                  <a:gd name="T32" fmla="*/ 194 w 202"/>
                  <a:gd name="T33" fmla="*/ 107 h 162"/>
                  <a:gd name="T34" fmla="*/ 202 w 202"/>
                  <a:gd name="T35" fmla="*/ 96 h 162"/>
                  <a:gd name="T36" fmla="*/ 202 w 202"/>
                  <a:gd name="T37" fmla="*/ 64 h 162"/>
                  <a:gd name="T38" fmla="*/ 196 w 202"/>
                  <a:gd name="T39" fmla="*/ 54 h 162"/>
                  <a:gd name="T40" fmla="*/ 202 w 202"/>
                  <a:gd name="T41" fmla="*/ 44 h 162"/>
                  <a:gd name="T42" fmla="*/ 8 w 202"/>
                  <a:gd name="T43" fmla="*/ 12 h 162"/>
                  <a:gd name="T44" fmla="*/ 9 w 202"/>
                  <a:gd name="T45" fmla="*/ 9 h 162"/>
                  <a:gd name="T46" fmla="*/ 12 w 202"/>
                  <a:gd name="T47" fmla="*/ 8 h 162"/>
                  <a:gd name="T48" fmla="*/ 190 w 202"/>
                  <a:gd name="T49" fmla="*/ 8 h 162"/>
                  <a:gd name="T50" fmla="*/ 193 w 202"/>
                  <a:gd name="T51" fmla="*/ 9 h 162"/>
                  <a:gd name="T52" fmla="*/ 194 w 202"/>
                  <a:gd name="T53" fmla="*/ 12 h 162"/>
                  <a:gd name="T54" fmla="*/ 194 w 202"/>
                  <a:gd name="T55" fmla="*/ 44 h 162"/>
                  <a:gd name="T56" fmla="*/ 193 w 202"/>
                  <a:gd name="T57" fmla="*/ 46 h 162"/>
                  <a:gd name="T58" fmla="*/ 190 w 202"/>
                  <a:gd name="T59" fmla="*/ 48 h 162"/>
                  <a:gd name="T60" fmla="*/ 12 w 202"/>
                  <a:gd name="T61" fmla="*/ 48 h 162"/>
                  <a:gd name="T62" fmla="*/ 9 w 202"/>
                  <a:gd name="T63" fmla="*/ 46 h 162"/>
                  <a:gd name="T64" fmla="*/ 8 w 202"/>
                  <a:gd name="T65" fmla="*/ 44 h 162"/>
                  <a:gd name="T66" fmla="*/ 8 w 202"/>
                  <a:gd name="T67" fmla="*/ 12 h 162"/>
                  <a:gd name="T68" fmla="*/ 194 w 202"/>
                  <a:gd name="T69" fmla="*/ 150 h 162"/>
                  <a:gd name="T70" fmla="*/ 193 w 202"/>
                  <a:gd name="T71" fmla="*/ 153 h 162"/>
                  <a:gd name="T72" fmla="*/ 190 w 202"/>
                  <a:gd name="T73" fmla="*/ 154 h 162"/>
                  <a:gd name="T74" fmla="*/ 12 w 202"/>
                  <a:gd name="T75" fmla="*/ 154 h 162"/>
                  <a:gd name="T76" fmla="*/ 9 w 202"/>
                  <a:gd name="T77" fmla="*/ 153 h 162"/>
                  <a:gd name="T78" fmla="*/ 8 w 202"/>
                  <a:gd name="T79" fmla="*/ 150 h 162"/>
                  <a:gd name="T80" fmla="*/ 8 w 202"/>
                  <a:gd name="T81" fmla="*/ 119 h 162"/>
                  <a:gd name="T82" fmla="*/ 9 w 202"/>
                  <a:gd name="T83" fmla="*/ 116 h 162"/>
                  <a:gd name="T84" fmla="*/ 12 w 202"/>
                  <a:gd name="T85" fmla="*/ 115 h 162"/>
                  <a:gd name="T86" fmla="*/ 190 w 202"/>
                  <a:gd name="T87" fmla="*/ 115 h 162"/>
                  <a:gd name="T88" fmla="*/ 193 w 202"/>
                  <a:gd name="T89" fmla="*/ 116 h 162"/>
                  <a:gd name="T90" fmla="*/ 194 w 202"/>
                  <a:gd name="T91" fmla="*/ 119 h 162"/>
                  <a:gd name="T92" fmla="*/ 194 w 202"/>
                  <a:gd name="T93" fmla="*/ 150 h 162"/>
                  <a:gd name="T94" fmla="*/ 194 w 202"/>
                  <a:gd name="T95" fmla="*/ 96 h 162"/>
                  <a:gd name="T96" fmla="*/ 193 w 202"/>
                  <a:gd name="T97" fmla="*/ 99 h 162"/>
                  <a:gd name="T98" fmla="*/ 190 w 202"/>
                  <a:gd name="T99" fmla="*/ 100 h 162"/>
                  <a:gd name="T100" fmla="*/ 12 w 202"/>
                  <a:gd name="T101" fmla="*/ 100 h 162"/>
                  <a:gd name="T102" fmla="*/ 9 w 202"/>
                  <a:gd name="T103" fmla="*/ 99 h 162"/>
                  <a:gd name="T104" fmla="*/ 8 w 202"/>
                  <a:gd name="T105" fmla="*/ 96 h 162"/>
                  <a:gd name="T106" fmla="*/ 8 w 202"/>
                  <a:gd name="T107" fmla="*/ 64 h 162"/>
                  <a:gd name="T108" fmla="*/ 9 w 202"/>
                  <a:gd name="T109" fmla="*/ 61 h 162"/>
                  <a:gd name="T110" fmla="*/ 12 w 202"/>
                  <a:gd name="T111" fmla="*/ 60 h 162"/>
                  <a:gd name="T112" fmla="*/ 190 w 202"/>
                  <a:gd name="T113" fmla="*/ 60 h 162"/>
                  <a:gd name="T114" fmla="*/ 193 w 202"/>
                  <a:gd name="T115" fmla="*/ 61 h 162"/>
                  <a:gd name="T116" fmla="*/ 194 w 202"/>
                  <a:gd name="T117" fmla="*/ 64 h 162"/>
                  <a:gd name="T118" fmla="*/ 194 w 202"/>
                  <a:gd name="T119" fmla="*/ 96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2" h="162">
                    <a:moveTo>
                      <a:pt x="202" y="44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2" y="5"/>
                      <a:pt x="196" y="0"/>
                      <a:pt x="19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2" y="52"/>
                      <a:pt x="6" y="54"/>
                    </a:cubicBezTo>
                    <a:cubicBezTo>
                      <a:pt x="2" y="56"/>
                      <a:pt x="0" y="60"/>
                      <a:pt x="0" y="6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1"/>
                      <a:pt x="3" y="106"/>
                      <a:pt x="8" y="107"/>
                    </a:cubicBezTo>
                    <a:cubicBezTo>
                      <a:pt x="3" y="109"/>
                      <a:pt x="0" y="113"/>
                      <a:pt x="0" y="119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7"/>
                      <a:pt x="5" y="162"/>
                      <a:pt x="12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6" y="162"/>
                      <a:pt x="202" y="157"/>
                      <a:pt x="202" y="150"/>
                    </a:cubicBezTo>
                    <a:cubicBezTo>
                      <a:pt x="202" y="119"/>
                      <a:pt x="202" y="119"/>
                      <a:pt x="202" y="119"/>
                    </a:cubicBezTo>
                    <a:cubicBezTo>
                      <a:pt x="202" y="113"/>
                      <a:pt x="198" y="109"/>
                      <a:pt x="194" y="107"/>
                    </a:cubicBezTo>
                    <a:cubicBezTo>
                      <a:pt x="198" y="106"/>
                      <a:pt x="202" y="101"/>
                      <a:pt x="202" y="96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2" y="60"/>
                      <a:pt x="199" y="56"/>
                      <a:pt x="196" y="54"/>
                    </a:cubicBezTo>
                    <a:cubicBezTo>
                      <a:pt x="199" y="52"/>
                      <a:pt x="202" y="48"/>
                      <a:pt x="202" y="44"/>
                    </a:cubicBezTo>
                    <a:close/>
                    <a:moveTo>
                      <a:pt x="8" y="12"/>
                    </a:moveTo>
                    <a:cubicBezTo>
                      <a:pt x="8" y="11"/>
                      <a:pt x="8" y="10"/>
                      <a:pt x="9" y="9"/>
                    </a:cubicBezTo>
                    <a:cubicBezTo>
                      <a:pt x="10" y="8"/>
                      <a:pt x="11" y="8"/>
                      <a:pt x="12" y="8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1" y="8"/>
                      <a:pt x="192" y="8"/>
                      <a:pt x="193" y="9"/>
                    </a:cubicBezTo>
                    <a:cubicBezTo>
                      <a:pt x="193" y="10"/>
                      <a:pt x="194" y="11"/>
                      <a:pt x="194" y="12"/>
                    </a:cubicBezTo>
                    <a:cubicBezTo>
                      <a:pt x="194" y="44"/>
                      <a:pt x="194" y="44"/>
                      <a:pt x="194" y="44"/>
                    </a:cubicBezTo>
                    <a:cubicBezTo>
                      <a:pt x="194" y="45"/>
                      <a:pt x="193" y="46"/>
                      <a:pt x="193" y="46"/>
                    </a:cubicBezTo>
                    <a:cubicBezTo>
                      <a:pt x="192" y="47"/>
                      <a:pt x="191" y="48"/>
                      <a:pt x="190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6"/>
                      <a:pt x="8" y="45"/>
                      <a:pt x="8" y="44"/>
                    </a:cubicBezTo>
                    <a:lnTo>
                      <a:pt x="8" y="12"/>
                    </a:lnTo>
                    <a:close/>
                    <a:moveTo>
                      <a:pt x="194" y="150"/>
                    </a:moveTo>
                    <a:cubicBezTo>
                      <a:pt x="194" y="151"/>
                      <a:pt x="193" y="152"/>
                      <a:pt x="193" y="153"/>
                    </a:cubicBezTo>
                    <a:cubicBezTo>
                      <a:pt x="192" y="154"/>
                      <a:pt x="191" y="154"/>
                      <a:pt x="190" y="15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11" y="154"/>
                      <a:pt x="10" y="154"/>
                      <a:pt x="9" y="153"/>
                    </a:cubicBezTo>
                    <a:cubicBezTo>
                      <a:pt x="8" y="152"/>
                      <a:pt x="8" y="151"/>
                      <a:pt x="8" y="150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8" y="117"/>
                      <a:pt x="8" y="116"/>
                      <a:pt x="9" y="116"/>
                    </a:cubicBezTo>
                    <a:cubicBezTo>
                      <a:pt x="10" y="115"/>
                      <a:pt x="11" y="115"/>
                      <a:pt x="12" y="115"/>
                    </a:cubicBezTo>
                    <a:cubicBezTo>
                      <a:pt x="190" y="115"/>
                      <a:pt x="190" y="115"/>
                      <a:pt x="190" y="115"/>
                    </a:cubicBezTo>
                    <a:cubicBezTo>
                      <a:pt x="191" y="115"/>
                      <a:pt x="192" y="115"/>
                      <a:pt x="193" y="116"/>
                    </a:cubicBezTo>
                    <a:cubicBezTo>
                      <a:pt x="193" y="116"/>
                      <a:pt x="194" y="117"/>
                      <a:pt x="194" y="119"/>
                    </a:cubicBezTo>
                    <a:lnTo>
                      <a:pt x="194" y="150"/>
                    </a:lnTo>
                    <a:close/>
                    <a:moveTo>
                      <a:pt x="194" y="96"/>
                    </a:moveTo>
                    <a:cubicBezTo>
                      <a:pt x="194" y="97"/>
                      <a:pt x="193" y="98"/>
                      <a:pt x="193" y="99"/>
                    </a:cubicBezTo>
                    <a:cubicBezTo>
                      <a:pt x="192" y="99"/>
                      <a:pt x="191" y="100"/>
                      <a:pt x="190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0" y="99"/>
                      <a:pt x="9" y="99"/>
                    </a:cubicBezTo>
                    <a:cubicBezTo>
                      <a:pt x="8" y="98"/>
                      <a:pt x="8" y="97"/>
                      <a:pt x="8" y="9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3"/>
                      <a:pt x="8" y="62"/>
                      <a:pt x="9" y="61"/>
                    </a:cubicBezTo>
                    <a:cubicBezTo>
                      <a:pt x="10" y="61"/>
                      <a:pt x="11" y="60"/>
                      <a:pt x="12" y="60"/>
                    </a:cubicBezTo>
                    <a:cubicBezTo>
                      <a:pt x="190" y="60"/>
                      <a:pt x="190" y="60"/>
                      <a:pt x="190" y="60"/>
                    </a:cubicBezTo>
                    <a:cubicBezTo>
                      <a:pt x="191" y="60"/>
                      <a:pt x="192" y="61"/>
                      <a:pt x="193" y="61"/>
                    </a:cubicBezTo>
                    <a:cubicBezTo>
                      <a:pt x="193" y="62"/>
                      <a:pt x="194" y="63"/>
                      <a:pt x="194" y="64"/>
                    </a:cubicBezTo>
                    <a:lnTo>
                      <a:pt x="194" y="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7257461" y="5427667"/>
              <a:ext cx="4411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WAS</a:t>
              </a:r>
              <a:endParaRPr kumimoji="1"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61" name="모서리가 둥근 직사각형 160"/>
          <p:cNvSpPr>
            <a:spLocks/>
          </p:cNvSpPr>
          <p:nvPr/>
        </p:nvSpPr>
        <p:spPr>
          <a:xfrm>
            <a:off x="2451356" y="3763084"/>
            <a:ext cx="1980000" cy="968048"/>
          </a:xfrm>
          <a:prstGeom prst="roundRect">
            <a:avLst/>
          </a:prstGeom>
          <a:solidFill>
            <a:srgbClr val="E3829A"/>
          </a:solidFill>
          <a:ln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964356" y="3752062"/>
            <a:ext cx="1196556" cy="300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Spring MVC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4" name="모서리가 둥근 직사각형 183"/>
          <p:cNvSpPr>
            <a:spLocks/>
          </p:cNvSpPr>
          <p:nvPr/>
        </p:nvSpPr>
        <p:spPr>
          <a:xfrm>
            <a:off x="2542734" y="412671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8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5" name="모서리가 둥근 직사각형 184"/>
          <p:cNvSpPr>
            <a:spLocks/>
          </p:cNvSpPr>
          <p:nvPr/>
        </p:nvSpPr>
        <p:spPr>
          <a:xfrm>
            <a:off x="3622938" y="4119488"/>
            <a:ext cx="756000" cy="518597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7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86" name="Freeform 696"/>
          <p:cNvSpPr>
            <a:spLocks noChangeAspect="1" noEditPoints="1"/>
          </p:cNvSpPr>
          <p:nvPr/>
        </p:nvSpPr>
        <p:spPr bwMode="auto">
          <a:xfrm>
            <a:off x="3316900" y="4302581"/>
            <a:ext cx="285338" cy="193564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7" name="그룹 186"/>
          <p:cNvGrpSpPr>
            <a:grpSpLocks noChangeAspect="1"/>
          </p:cNvGrpSpPr>
          <p:nvPr/>
        </p:nvGrpSpPr>
        <p:grpSpPr>
          <a:xfrm>
            <a:off x="2776031" y="3969060"/>
            <a:ext cx="304761" cy="318682"/>
            <a:chOff x="820243" y="1868456"/>
            <a:chExt cx="329447" cy="323477"/>
          </a:xfrm>
        </p:grpSpPr>
        <p:sp>
          <p:nvSpPr>
            <p:cNvPr id="211" name="타원 210"/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2" name="Freeform 133"/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3" name="모서리가 둥근 직사각형 212"/>
          <p:cNvSpPr>
            <a:spLocks/>
          </p:cNvSpPr>
          <p:nvPr/>
        </p:nvSpPr>
        <p:spPr>
          <a:xfrm>
            <a:off x="5320958" y="3816990"/>
            <a:ext cx="2852449" cy="908154"/>
          </a:xfrm>
          <a:prstGeom prst="roundRect">
            <a:avLst/>
          </a:prstGeom>
          <a:solidFill>
            <a:srgbClr val="E3829A"/>
          </a:solidFill>
          <a:ln cmpd="sng">
            <a:solidFill>
              <a:srgbClr val="D04D6F"/>
            </a:solidFill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213140" y="3828131"/>
            <a:ext cx="1110901" cy="28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Spring MVC</a:t>
            </a:r>
            <a:endParaRPr kumimoji="1" lang="ko-KR" altLang="en-US" sz="11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5" name="Freeform 696"/>
          <p:cNvSpPr>
            <a:spLocks noChangeAspect="1" noEditPoints="1"/>
          </p:cNvSpPr>
          <p:nvPr/>
        </p:nvSpPr>
        <p:spPr bwMode="auto">
          <a:xfrm>
            <a:off x="7162401" y="4311814"/>
            <a:ext cx="210171" cy="154642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6" name="Freeform 696"/>
          <p:cNvSpPr>
            <a:spLocks noChangeAspect="1" noEditPoints="1"/>
          </p:cNvSpPr>
          <p:nvPr/>
        </p:nvSpPr>
        <p:spPr bwMode="auto">
          <a:xfrm>
            <a:off x="6177136" y="4288012"/>
            <a:ext cx="210171" cy="154642"/>
          </a:xfrm>
          <a:custGeom>
            <a:avLst/>
            <a:gdLst>
              <a:gd name="T0" fmla="*/ 39 w 55"/>
              <a:gd name="T1" fmla="*/ 6 h 38"/>
              <a:gd name="T2" fmla="*/ 11 w 55"/>
              <a:gd name="T3" fmla="*/ 6 h 38"/>
              <a:gd name="T4" fmla="*/ 11 w 55"/>
              <a:gd name="T5" fmla="*/ 0 h 38"/>
              <a:gd name="T6" fmla="*/ 0 w 55"/>
              <a:gd name="T7" fmla="*/ 10 h 38"/>
              <a:gd name="T8" fmla="*/ 11 w 55"/>
              <a:gd name="T9" fmla="*/ 18 h 38"/>
              <a:gd name="T10" fmla="*/ 11 w 55"/>
              <a:gd name="T11" fmla="*/ 13 h 38"/>
              <a:gd name="T12" fmla="*/ 39 w 55"/>
              <a:gd name="T13" fmla="*/ 13 h 38"/>
              <a:gd name="T14" fmla="*/ 39 w 55"/>
              <a:gd name="T15" fmla="*/ 6 h 38"/>
              <a:gd name="T16" fmla="*/ 55 w 55"/>
              <a:gd name="T17" fmla="*/ 29 h 38"/>
              <a:gd name="T18" fmla="*/ 45 w 55"/>
              <a:gd name="T19" fmla="*/ 20 h 38"/>
              <a:gd name="T20" fmla="*/ 45 w 55"/>
              <a:gd name="T21" fmla="*/ 25 h 38"/>
              <a:gd name="T22" fmla="*/ 17 w 55"/>
              <a:gd name="T23" fmla="*/ 25 h 38"/>
              <a:gd name="T24" fmla="*/ 17 w 55"/>
              <a:gd name="T25" fmla="*/ 33 h 38"/>
              <a:gd name="T26" fmla="*/ 45 w 55"/>
              <a:gd name="T27" fmla="*/ 33 h 38"/>
              <a:gd name="T28" fmla="*/ 45 w 55"/>
              <a:gd name="T29" fmla="*/ 38 h 38"/>
              <a:gd name="T30" fmla="*/ 55 w 55"/>
              <a:gd name="T3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5" h="38">
                <a:moveTo>
                  <a:pt x="39" y="6"/>
                </a:moveTo>
                <a:lnTo>
                  <a:pt x="11" y="6"/>
                </a:lnTo>
                <a:lnTo>
                  <a:pt x="11" y="0"/>
                </a:lnTo>
                <a:lnTo>
                  <a:pt x="0" y="10"/>
                </a:lnTo>
                <a:lnTo>
                  <a:pt x="11" y="18"/>
                </a:lnTo>
                <a:lnTo>
                  <a:pt x="11" y="13"/>
                </a:lnTo>
                <a:lnTo>
                  <a:pt x="39" y="13"/>
                </a:lnTo>
                <a:lnTo>
                  <a:pt x="39" y="6"/>
                </a:lnTo>
                <a:close/>
                <a:moveTo>
                  <a:pt x="55" y="29"/>
                </a:moveTo>
                <a:lnTo>
                  <a:pt x="45" y="20"/>
                </a:lnTo>
                <a:lnTo>
                  <a:pt x="45" y="25"/>
                </a:lnTo>
                <a:lnTo>
                  <a:pt x="17" y="25"/>
                </a:lnTo>
                <a:lnTo>
                  <a:pt x="17" y="33"/>
                </a:lnTo>
                <a:lnTo>
                  <a:pt x="45" y="33"/>
                </a:lnTo>
                <a:lnTo>
                  <a:pt x="45" y="38"/>
                </a:lnTo>
                <a:lnTo>
                  <a:pt x="55" y="29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7" name="모서리가 둥근 직사각형 216"/>
          <p:cNvSpPr>
            <a:spLocks/>
          </p:cNvSpPr>
          <p:nvPr/>
        </p:nvSpPr>
        <p:spPr>
          <a:xfrm>
            <a:off x="5385048" y="4148201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Controller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18" name="그룹 217"/>
          <p:cNvGrpSpPr>
            <a:grpSpLocks noChangeAspect="1"/>
          </p:cNvGrpSpPr>
          <p:nvPr/>
        </p:nvGrpSpPr>
        <p:grpSpPr>
          <a:xfrm>
            <a:off x="5637076" y="4002528"/>
            <a:ext cx="304761" cy="318682"/>
            <a:chOff x="820243" y="1868456"/>
            <a:chExt cx="329447" cy="323477"/>
          </a:xfrm>
        </p:grpSpPr>
        <p:sp>
          <p:nvSpPr>
            <p:cNvPr id="219" name="타원 218"/>
            <p:cNvSpPr>
              <a:spLocks noChangeAspect="1"/>
            </p:cNvSpPr>
            <p:nvPr/>
          </p:nvSpPr>
          <p:spPr>
            <a:xfrm>
              <a:off x="896188" y="1916827"/>
              <a:ext cx="214583" cy="2241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0" name="Freeform 133"/>
            <p:cNvSpPr>
              <a:spLocks noChangeAspect="1" noEditPoints="1"/>
            </p:cNvSpPr>
            <p:nvPr/>
          </p:nvSpPr>
          <p:spPr bwMode="auto">
            <a:xfrm>
              <a:off x="820243" y="1868456"/>
              <a:ext cx="329447" cy="323477"/>
            </a:xfrm>
            <a:custGeom>
              <a:avLst/>
              <a:gdLst>
                <a:gd name="T0" fmla="*/ 227 w 233"/>
                <a:gd name="T1" fmla="*/ 95 h 229"/>
                <a:gd name="T2" fmla="*/ 204 w 233"/>
                <a:gd name="T3" fmla="*/ 87 h 229"/>
                <a:gd name="T4" fmla="*/ 153 w 233"/>
                <a:gd name="T5" fmla="*/ 109 h 229"/>
                <a:gd name="T6" fmla="*/ 133 w 233"/>
                <a:gd name="T7" fmla="*/ 104 h 229"/>
                <a:gd name="T8" fmla="*/ 120 w 233"/>
                <a:gd name="T9" fmla="*/ 100 h 229"/>
                <a:gd name="T10" fmla="*/ 120 w 233"/>
                <a:gd name="T11" fmla="*/ 91 h 229"/>
                <a:gd name="T12" fmla="*/ 133 w 233"/>
                <a:gd name="T13" fmla="*/ 73 h 229"/>
                <a:gd name="T14" fmla="*/ 116 w 233"/>
                <a:gd name="T15" fmla="*/ 69 h 229"/>
                <a:gd name="T16" fmla="*/ 133 w 233"/>
                <a:gd name="T17" fmla="*/ 65 h 229"/>
                <a:gd name="T18" fmla="*/ 138 w 233"/>
                <a:gd name="T19" fmla="*/ 56 h 229"/>
                <a:gd name="T20" fmla="*/ 179 w 233"/>
                <a:gd name="T21" fmla="*/ 78 h 229"/>
                <a:gd name="T22" fmla="*/ 199 w 233"/>
                <a:gd name="T23" fmla="*/ 73 h 229"/>
                <a:gd name="T24" fmla="*/ 206 w 233"/>
                <a:gd name="T25" fmla="*/ 40 h 229"/>
                <a:gd name="T26" fmla="*/ 182 w 233"/>
                <a:gd name="T27" fmla="*/ 23 h 229"/>
                <a:gd name="T28" fmla="*/ 152 w 233"/>
                <a:gd name="T29" fmla="*/ 33 h 229"/>
                <a:gd name="T30" fmla="*/ 142 w 233"/>
                <a:gd name="T31" fmla="*/ 21 h 229"/>
                <a:gd name="T32" fmla="*/ 126 w 233"/>
                <a:gd name="T33" fmla="*/ 0 h 229"/>
                <a:gd name="T34" fmla="*/ 97 w 233"/>
                <a:gd name="T35" fmla="*/ 6 h 229"/>
                <a:gd name="T36" fmla="*/ 80 w 233"/>
                <a:gd name="T37" fmla="*/ 34 h 229"/>
                <a:gd name="T38" fmla="*/ 51 w 233"/>
                <a:gd name="T39" fmla="*/ 25 h 229"/>
                <a:gd name="T40" fmla="*/ 26 w 233"/>
                <a:gd name="T41" fmla="*/ 41 h 229"/>
                <a:gd name="T42" fmla="*/ 33 w 233"/>
                <a:gd name="T43" fmla="*/ 71 h 229"/>
                <a:gd name="T44" fmla="*/ 54 w 233"/>
                <a:gd name="T45" fmla="*/ 78 h 229"/>
                <a:gd name="T46" fmla="*/ 95 w 233"/>
                <a:gd name="T47" fmla="*/ 56 h 229"/>
                <a:gd name="T48" fmla="*/ 80 w 233"/>
                <a:gd name="T49" fmla="*/ 109 h 229"/>
                <a:gd name="T50" fmla="*/ 29 w 233"/>
                <a:gd name="T51" fmla="*/ 87 h 229"/>
                <a:gd name="T52" fmla="*/ 15 w 233"/>
                <a:gd name="T53" fmla="*/ 92 h 229"/>
                <a:gd name="T54" fmla="*/ 0 w 233"/>
                <a:gd name="T55" fmla="*/ 104 h 229"/>
                <a:gd name="T56" fmla="*/ 6 w 233"/>
                <a:gd name="T57" fmla="*/ 134 h 229"/>
                <a:gd name="T58" fmla="*/ 32 w 233"/>
                <a:gd name="T59" fmla="*/ 145 h 229"/>
                <a:gd name="T60" fmla="*/ 25 w 233"/>
                <a:gd name="T61" fmla="*/ 179 h 229"/>
                <a:gd name="T62" fmla="*/ 42 w 233"/>
                <a:gd name="T63" fmla="*/ 203 h 229"/>
                <a:gd name="T64" fmla="*/ 76 w 233"/>
                <a:gd name="T65" fmla="*/ 195 h 229"/>
                <a:gd name="T66" fmla="*/ 89 w 233"/>
                <a:gd name="T67" fmla="*/ 202 h 229"/>
                <a:gd name="T68" fmla="*/ 107 w 233"/>
                <a:gd name="T69" fmla="*/ 229 h 229"/>
                <a:gd name="T70" fmla="*/ 136 w 233"/>
                <a:gd name="T71" fmla="*/ 223 h 229"/>
                <a:gd name="T72" fmla="*/ 153 w 233"/>
                <a:gd name="T73" fmla="*/ 195 h 229"/>
                <a:gd name="T74" fmla="*/ 179 w 233"/>
                <a:gd name="T75" fmla="*/ 203 h 229"/>
                <a:gd name="T76" fmla="*/ 192 w 233"/>
                <a:gd name="T77" fmla="*/ 202 h 229"/>
                <a:gd name="T78" fmla="*/ 209 w 233"/>
                <a:gd name="T79" fmla="*/ 177 h 229"/>
                <a:gd name="T80" fmla="*/ 200 w 233"/>
                <a:gd name="T81" fmla="*/ 146 h 229"/>
                <a:gd name="T82" fmla="*/ 218 w 233"/>
                <a:gd name="T83" fmla="*/ 137 h 229"/>
                <a:gd name="T84" fmla="*/ 233 w 233"/>
                <a:gd name="T85" fmla="*/ 125 h 229"/>
                <a:gd name="T86" fmla="*/ 97 w 233"/>
                <a:gd name="T87" fmla="*/ 174 h 229"/>
                <a:gd name="T88" fmla="*/ 79 w 233"/>
                <a:gd name="T89" fmla="*/ 162 h 229"/>
                <a:gd name="T90" fmla="*/ 67 w 233"/>
                <a:gd name="T91" fmla="*/ 174 h 229"/>
                <a:gd name="T92" fmla="*/ 92 w 233"/>
                <a:gd name="T93" fmla="*/ 129 h 229"/>
                <a:gd name="T94" fmla="*/ 97 w 233"/>
                <a:gd name="T95" fmla="*/ 174 h 229"/>
                <a:gd name="T96" fmla="*/ 120 w 233"/>
                <a:gd name="T97" fmla="*/ 158 h 229"/>
                <a:gd name="T98" fmla="*/ 111 w 233"/>
                <a:gd name="T99" fmla="*/ 174 h 229"/>
                <a:gd name="T100" fmla="*/ 126 w 233"/>
                <a:gd name="T101" fmla="*/ 129 h 229"/>
                <a:gd name="T102" fmla="*/ 126 w 233"/>
                <a:gd name="T103" fmla="*/ 158 h 229"/>
                <a:gd name="T104" fmla="*/ 151 w 233"/>
                <a:gd name="T105" fmla="*/ 174 h 229"/>
                <a:gd name="T106" fmla="*/ 160 w 233"/>
                <a:gd name="T107" fmla="*/ 1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" h="229">
                  <a:moveTo>
                    <a:pt x="233" y="103"/>
                  </a:moveTo>
                  <a:cubicBezTo>
                    <a:pt x="233" y="99"/>
                    <a:pt x="231" y="96"/>
                    <a:pt x="227" y="95"/>
                  </a:cubicBezTo>
                  <a:cubicBezTo>
                    <a:pt x="220" y="92"/>
                    <a:pt x="213" y="89"/>
                    <a:pt x="206" y="86"/>
                  </a:cubicBezTo>
                  <a:cubicBezTo>
                    <a:pt x="206" y="87"/>
                    <a:pt x="205" y="87"/>
                    <a:pt x="204" y="87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77" y="99"/>
                    <a:pt x="166" y="109"/>
                    <a:pt x="153" y="109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5" y="109"/>
                    <a:pt x="133" y="107"/>
                    <a:pt x="133" y="10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18" y="100"/>
                    <a:pt x="116" y="98"/>
                    <a:pt x="116" y="96"/>
                  </a:cubicBezTo>
                  <a:cubicBezTo>
                    <a:pt x="116" y="93"/>
                    <a:pt x="118" y="91"/>
                    <a:pt x="120" y="91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18" y="73"/>
                    <a:pt x="116" y="72"/>
                    <a:pt x="116" y="69"/>
                  </a:cubicBezTo>
                  <a:cubicBezTo>
                    <a:pt x="116" y="67"/>
                    <a:pt x="118" y="65"/>
                    <a:pt x="120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58"/>
                    <a:pt x="135" y="56"/>
                    <a:pt x="138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66" y="56"/>
                    <a:pt x="177" y="65"/>
                    <a:pt x="17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6"/>
                    <a:pt x="198" y="74"/>
                    <a:pt x="199" y="73"/>
                  </a:cubicBezTo>
                  <a:cubicBezTo>
                    <a:pt x="202" y="65"/>
                    <a:pt x="205" y="57"/>
                    <a:pt x="208" y="49"/>
                  </a:cubicBezTo>
                  <a:cubicBezTo>
                    <a:pt x="210" y="46"/>
                    <a:pt x="209" y="43"/>
                    <a:pt x="206" y="40"/>
                  </a:cubicBezTo>
                  <a:cubicBezTo>
                    <a:pt x="200" y="35"/>
                    <a:pt x="195" y="30"/>
                    <a:pt x="190" y="26"/>
                  </a:cubicBezTo>
                  <a:cubicBezTo>
                    <a:pt x="188" y="23"/>
                    <a:pt x="185" y="22"/>
                    <a:pt x="182" y="23"/>
                  </a:cubicBezTo>
                  <a:cubicBezTo>
                    <a:pt x="174" y="27"/>
                    <a:pt x="166" y="30"/>
                    <a:pt x="158" y="33"/>
                  </a:cubicBezTo>
                  <a:cubicBezTo>
                    <a:pt x="156" y="34"/>
                    <a:pt x="154" y="34"/>
                    <a:pt x="152" y="33"/>
                  </a:cubicBezTo>
                  <a:cubicBezTo>
                    <a:pt x="147" y="32"/>
                    <a:pt x="145" y="30"/>
                    <a:pt x="144" y="26"/>
                  </a:cubicBezTo>
                  <a:cubicBezTo>
                    <a:pt x="143" y="24"/>
                    <a:pt x="143" y="23"/>
                    <a:pt x="142" y="21"/>
                  </a:cubicBezTo>
                  <a:cubicBezTo>
                    <a:pt x="140" y="16"/>
                    <a:pt x="137" y="10"/>
                    <a:pt x="135" y="5"/>
                  </a:cubicBezTo>
                  <a:cubicBezTo>
                    <a:pt x="133" y="2"/>
                    <a:pt x="130" y="0"/>
                    <a:pt x="126" y="0"/>
                  </a:cubicBezTo>
                  <a:cubicBezTo>
                    <a:pt x="119" y="0"/>
                    <a:pt x="113" y="0"/>
                    <a:pt x="106" y="0"/>
                  </a:cubicBezTo>
                  <a:cubicBezTo>
                    <a:pt x="101" y="0"/>
                    <a:pt x="98" y="2"/>
                    <a:pt x="97" y="6"/>
                  </a:cubicBezTo>
                  <a:cubicBezTo>
                    <a:pt x="94" y="12"/>
                    <a:pt x="91" y="19"/>
                    <a:pt x="88" y="26"/>
                  </a:cubicBezTo>
                  <a:cubicBezTo>
                    <a:pt x="87" y="30"/>
                    <a:pt x="85" y="33"/>
                    <a:pt x="80" y="34"/>
                  </a:cubicBezTo>
                  <a:cubicBezTo>
                    <a:pt x="78" y="34"/>
                    <a:pt x="77" y="35"/>
                    <a:pt x="75" y="34"/>
                  </a:cubicBezTo>
                  <a:cubicBezTo>
                    <a:pt x="67" y="31"/>
                    <a:pt x="59" y="28"/>
                    <a:pt x="51" y="25"/>
                  </a:cubicBezTo>
                  <a:cubicBezTo>
                    <a:pt x="47" y="23"/>
                    <a:pt x="44" y="24"/>
                    <a:pt x="41" y="27"/>
                  </a:cubicBezTo>
                  <a:cubicBezTo>
                    <a:pt x="36" y="32"/>
                    <a:pt x="31" y="37"/>
                    <a:pt x="26" y="41"/>
                  </a:cubicBezTo>
                  <a:cubicBezTo>
                    <a:pt x="23" y="44"/>
                    <a:pt x="22" y="48"/>
                    <a:pt x="24" y="51"/>
                  </a:cubicBezTo>
                  <a:cubicBezTo>
                    <a:pt x="27" y="58"/>
                    <a:pt x="29" y="65"/>
                    <a:pt x="33" y="71"/>
                  </a:cubicBezTo>
                  <a:cubicBezTo>
                    <a:pt x="34" y="74"/>
                    <a:pt x="34" y="76"/>
                    <a:pt x="34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6" y="65"/>
                    <a:pt x="67" y="56"/>
                    <a:pt x="80" y="56"/>
                  </a:cubicBezTo>
                  <a:cubicBezTo>
                    <a:pt x="95" y="56"/>
                    <a:pt x="95" y="56"/>
                    <a:pt x="95" y="56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67" y="109"/>
                    <a:pt x="56" y="99"/>
                    <a:pt x="54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88"/>
                    <a:pt x="19" y="90"/>
                    <a:pt x="15" y="92"/>
                  </a:cubicBezTo>
                  <a:cubicBezTo>
                    <a:pt x="11" y="94"/>
                    <a:pt x="7" y="96"/>
                    <a:pt x="4" y="97"/>
                  </a:cubicBezTo>
                  <a:cubicBezTo>
                    <a:pt x="1" y="99"/>
                    <a:pt x="0" y="101"/>
                    <a:pt x="0" y="104"/>
                  </a:cubicBezTo>
                  <a:cubicBezTo>
                    <a:pt x="0" y="111"/>
                    <a:pt x="1" y="118"/>
                    <a:pt x="0" y="125"/>
                  </a:cubicBezTo>
                  <a:cubicBezTo>
                    <a:pt x="0" y="130"/>
                    <a:pt x="2" y="133"/>
                    <a:pt x="6" y="134"/>
                  </a:cubicBezTo>
                  <a:cubicBezTo>
                    <a:pt x="14" y="137"/>
                    <a:pt x="22" y="141"/>
                    <a:pt x="30" y="144"/>
                  </a:cubicBezTo>
                  <a:cubicBezTo>
                    <a:pt x="31" y="144"/>
                    <a:pt x="32" y="144"/>
                    <a:pt x="32" y="145"/>
                  </a:cubicBezTo>
                  <a:cubicBezTo>
                    <a:pt x="34" y="149"/>
                    <a:pt x="36" y="152"/>
                    <a:pt x="34" y="156"/>
                  </a:cubicBezTo>
                  <a:cubicBezTo>
                    <a:pt x="30" y="164"/>
                    <a:pt x="28" y="171"/>
                    <a:pt x="25" y="179"/>
                  </a:cubicBezTo>
                  <a:cubicBezTo>
                    <a:pt x="24" y="183"/>
                    <a:pt x="24" y="186"/>
                    <a:pt x="28" y="189"/>
                  </a:cubicBezTo>
                  <a:cubicBezTo>
                    <a:pt x="33" y="193"/>
                    <a:pt x="38" y="198"/>
                    <a:pt x="42" y="203"/>
                  </a:cubicBezTo>
                  <a:cubicBezTo>
                    <a:pt x="45" y="206"/>
                    <a:pt x="48" y="207"/>
                    <a:pt x="52" y="205"/>
                  </a:cubicBezTo>
                  <a:cubicBezTo>
                    <a:pt x="60" y="202"/>
                    <a:pt x="68" y="198"/>
                    <a:pt x="76" y="195"/>
                  </a:cubicBezTo>
                  <a:cubicBezTo>
                    <a:pt x="77" y="195"/>
                    <a:pt x="78" y="194"/>
                    <a:pt x="79" y="194"/>
                  </a:cubicBezTo>
                  <a:cubicBezTo>
                    <a:pt x="83" y="196"/>
                    <a:pt x="87" y="197"/>
                    <a:pt x="89" y="202"/>
                  </a:cubicBezTo>
                  <a:cubicBezTo>
                    <a:pt x="92" y="209"/>
                    <a:pt x="95" y="216"/>
                    <a:pt x="99" y="224"/>
                  </a:cubicBezTo>
                  <a:cubicBezTo>
                    <a:pt x="100" y="227"/>
                    <a:pt x="103" y="229"/>
                    <a:pt x="107" y="229"/>
                  </a:cubicBezTo>
                  <a:cubicBezTo>
                    <a:pt x="114" y="228"/>
                    <a:pt x="121" y="228"/>
                    <a:pt x="128" y="228"/>
                  </a:cubicBezTo>
                  <a:cubicBezTo>
                    <a:pt x="132" y="229"/>
                    <a:pt x="135" y="227"/>
                    <a:pt x="136" y="223"/>
                  </a:cubicBezTo>
                  <a:cubicBezTo>
                    <a:pt x="139" y="217"/>
                    <a:pt x="142" y="210"/>
                    <a:pt x="145" y="203"/>
                  </a:cubicBezTo>
                  <a:cubicBezTo>
                    <a:pt x="146" y="199"/>
                    <a:pt x="149" y="196"/>
                    <a:pt x="153" y="195"/>
                  </a:cubicBezTo>
                  <a:cubicBezTo>
                    <a:pt x="155" y="194"/>
                    <a:pt x="156" y="194"/>
                    <a:pt x="158" y="195"/>
                  </a:cubicBezTo>
                  <a:cubicBezTo>
                    <a:pt x="165" y="197"/>
                    <a:pt x="172" y="200"/>
                    <a:pt x="179" y="203"/>
                  </a:cubicBezTo>
                  <a:cubicBezTo>
                    <a:pt x="181" y="204"/>
                    <a:pt x="183" y="204"/>
                    <a:pt x="186" y="205"/>
                  </a:cubicBezTo>
                  <a:cubicBezTo>
                    <a:pt x="188" y="204"/>
                    <a:pt x="190" y="203"/>
                    <a:pt x="192" y="202"/>
                  </a:cubicBezTo>
                  <a:cubicBezTo>
                    <a:pt x="197" y="197"/>
                    <a:pt x="201" y="192"/>
                    <a:pt x="207" y="187"/>
                  </a:cubicBezTo>
                  <a:cubicBezTo>
                    <a:pt x="210" y="184"/>
                    <a:pt x="211" y="181"/>
                    <a:pt x="209" y="177"/>
                  </a:cubicBezTo>
                  <a:cubicBezTo>
                    <a:pt x="206" y="171"/>
                    <a:pt x="204" y="164"/>
                    <a:pt x="200" y="157"/>
                  </a:cubicBezTo>
                  <a:cubicBezTo>
                    <a:pt x="198" y="153"/>
                    <a:pt x="198" y="150"/>
                    <a:pt x="200" y="146"/>
                  </a:cubicBezTo>
                  <a:cubicBezTo>
                    <a:pt x="201" y="144"/>
                    <a:pt x="202" y="143"/>
                    <a:pt x="203" y="143"/>
                  </a:cubicBezTo>
                  <a:cubicBezTo>
                    <a:pt x="209" y="141"/>
                    <a:pt x="213" y="139"/>
                    <a:pt x="218" y="137"/>
                  </a:cubicBezTo>
                  <a:cubicBezTo>
                    <a:pt x="222" y="135"/>
                    <a:pt x="226" y="133"/>
                    <a:pt x="230" y="131"/>
                  </a:cubicBezTo>
                  <a:cubicBezTo>
                    <a:pt x="232" y="130"/>
                    <a:pt x="233" y="128"/>
                    <a:pt x="233" y="125"/>
                  </a:cubicBezTo>
                  <a:cubicBezTo>
                    <a:pt x="233" y="118"/>
                    <a:pt x="233" y="111"/>
                    <a:pt x="233" y="103"/>
                  </a:cubicBezTo>
                  <a:close/>
                  <a:moveTo>
                    <a:pt x="97" y="174"/>
                  </a:moveTo>
                  <a:cubicBezTo>
                    <a:pt x="94" y="162"/>
                    <a:pt x="94" y="162"/>
                    <a:pt x="94" y="162"/>
                  </a:cubicBezTo>
                  <a:cubicBezTo>
                    <a:pt x="79" y="162"/>
                    <a:pt x="79" y="162"/>
                    <a:pt x="79" y="162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2" y="129"/>
                    <a:pt x="92" y="129"/>
                    <a:pt x="92" y="129"/>
                  </a:cubicBezTo>
                  <a:cubicBezTo>
                    <a:pt x="106" y="174"/>
                    <a:pt x="106" y="174"/>
                    <a:pt x="106" y="174"/>
                  </a:cubicBezTo>
                  <a:lnTo>
                    <a:pt x="97" y="174"/>
                  </a:lnTo>
                  <a:close/>
                  <a:moveTo>
                    <a:pt x="126" y="158"/>
                  </a:moveTo>
                  <a:cubicBezTo>
                    <a:pt x="120" y="158"/>
                    <a:pt x="120" y="158"/>
                    <a:pt x="120" y="158"/>
                  </a:cubicBezTo>
                  <a:cubicBezTo>
                    <a:pt x="120" y="174"/>
                    <a:pt x="120" y="174"/>
                    <a:pt x="120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36" y="129"/>
                    <a:pt x="143" y="133"/>
                    <a:pt x="143" y="143"/>
                  </a:cubicBezTo>
                  <a:cubicBezTo>
                    <a:pt x="143" y="153"/>
                    <a:pt x="136" y="158"/>
                    <a:pt x="126" y="158"/>
                  </a:cubicBezTo>
                  <a:close/>
                  <a:moveTo>
                    <a:pt x="160" y="174"/>
                  </a:moveTo>
                  <a:cubicBezTo>
                    <a:pt x="151" y="174"/>
                    <a:pt x="151" y="174"/>
                    <a:pt x="151" y="174"/>
                  </a:cubicBezTo>
                  <a:cubicBezTo>
                    <a:pt x="151" y="129"/>
                    <a:pt x="151" y="129"/>
                    <a:pt x="151" y="129"/>
                  </a:cubicBezTo>
                  <a:cubicBezTo>
                    <a:pt x="160" y="129"/>
                    <a:pt x="160" y="129"/>
                    <a:pt x="160" y="129"/>
                  </a:cubicBezTo>
                  <a:lnTo>
                    <a:pt x="160" y="174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1" name="모서리가 둥근 직사각형 220"/>
          <p:cNvSpPr>
            <a:spLocks/>
          </p:cNvSpPr>
          <p:nvPr/>
        </p:nvSpPr>
        <p:spPr>
          <a:xfrm>
            <a:off x="6393160" y="4144135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Service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2" name="모서리가 둥근 직사각형 221"/>
          <p:cNvSpPr>
            <a:spLocks/>
          </p:cNvSpPr>
          <p:nvPr/>
        </p:nvSpPr>
        <p:spPr>
          <a:xfrm>
            <a:off x="7362898" y="4130502"/>
            <a:ext cx="759600" cy="518400"/>
          </a:xfrm>
          <a:prstGeom prst="roundRect">
            <a:avLst/>
          </a:prstGeom>
          <a:solidFill>
            <a:schemeClr val="bg1"/>
          </a:solidFill>
          <a:ln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 smtClean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DAO</a:t>
            </a:r>
            <a:endParaRPr kumimoji="1" lang="ko-KR" altLang="en-US" sz="500" b="1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44" name="그룹 143"/>
          <p:cNvGrpSpPr>
            <a:grpSpLocks noChangeAspect="1"/>
          </p:cNvGrpSpPr>
          <p:nvPr/>
        </p:nvGrpSpPr>
        <p:grpSpPr>
          <a:xfrm>
            <a:off x="398020" y="3717032"/>
            <a:ext cx="414520" cy="352430"/>
            <a:chOff x="3399036" y="581025"/>
            <a:chExt cx="752475" cy="639763"/>
          </a:xfrm>
        </p:grpSpPr>
        <p:sp>
          <p:nvSpPr>
            <p:cNvPr id="146" name="Freeform 38"/>
            <p:cNvSpPr>
              <a:spLocks noEditPoints="1"/>
            </p:cNvSpPr>
            <p:nvPr/>
          </p:nvSpPr>
          <p:spPr bwMode="auto">
            <a:xfrm>
              <a:off x="3473649" y="652463"/>
              <a:ext cx="488950" cy="290513"/>
            </a:xfrm>
            <a:custGeom>
              <a:avLst/>
              <a:gdLst>
                <a:gd name="T0" fmla="*/ 130 w 130"/>
                <a:gd name="T1" fmla="*/ 61 h 77"/>
                <a:gd name="T2" fmla="*/ 130 w 130"/>
                <a:gd name="T3" fmla="*/ 7 h 77"/>
                <a:gd name="T4" fmla="*/ 123 w 130"/>
                <a:gd name="T5" fmla="*/ 0 h 77"/>
                <a:gd name="T6" fmla="*/ 6 w 130"/>
                <a:gd name="T7" fmla="*/ 0 h 77"/>
                <a:gd name="T8" fmla="*/ 0 w 130"/>
                <a:gd name="T9" fmla="*/ 7 h 77"/>
                <a:gd name="T10" fmla="*/ 0 w 130"/>
                <a:gd name="T11" fmla="*/ 71 h 77"/>
                <a:gd name="T12" fmla="*/ 6 w 130"/>
                <a:gd name="T13" fmla="*/ 77 h 77"/>
                <a:gd name="T14" fmla="*/ 109 w 130"/>
                <a:gd name="T15" fmla="*/ 77 h 77"/>
                <a:gd name="T16" fmla="*/ 129 w 130"/>
                <a:gd name="T17" fmla="*/ 61 h 77"/>
                <a:gd name="T18" fmla="*/ 130 w 130"/>
                <a:gd name="T19" fmla="*/ 61 h 77"/>
                <a:gd name="T20" fmla="*/ 10 w 130"/>
                <a:gd name="T21" fmla="*/ 10 h 77"/>
                <a:gd name="T22" fmla="*/ 120 w 130"/>
                <a:gd name="T23" fmla="*/ 10 h 77"/>
                <a:gd name="T24" fmla="*/ 120 w 130"/>
                <a:gd name="T25" fmla="*/ 53 h 77"/>
                <a:gd name="T26" fmla="*/ 102 w 130"/>
                <a:gd name="T27" fmla="*/ 67 h 77"/>
                <a:gd name="T28" fmla="*/ 10 w 130"/>
                <a:gd name="T29" fmla="*/ 6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77">
                  <a:moveTo>
                    <a:pt x="130" y="61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3" y="77"/>
                    <a:pt x="6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11" y="68"/>
                    <a:pt x="120" y="61"/>
                    <a:pt x="129" y="61"/>
                  </a:cubicBezTo>
                  <a:lnTo>
                    <a:pt x="130" y="61"/>
                  </a:lnTo>
                  <a:close/>
                  <a:moveTo>
                    <a:pt x="10" y="10"/>
                  </a:moveTo>
                  <a:cubicBezTo>
                    <a:pt x="120" y="10"/>
                    <a:pt x="120" y="10"/>
                    <a:pt x="120" y="10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2" y="55"/>
                    <a:pt x="106" y="60"/>
                    <a:pt x="102" y="67"/>
                  </a:cubicBezTo>
                  <a:cubicBezTo>
                    <a:pt x="10" y="67"/>
                    <a:pt x="10" y="67"/>
                    <a:pt x="10" y="67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39"/>
            <p:cNvSpPr>
              <a:spLocks noEditPoints="1"/>
            </p:cNvSpPr>
            <p:nvPr/>
          </p:nvSpPr>
          <p:spPr bwMode="auto">
            <a:xfrm>
              <a:off x="3602236" y="1033463"/>
              <a:ext cx="209550" cy="101600"/>
            </a:xfrm>
            <a:custGeom>
              <a:avLst/>
              <a:gdLst>
                <a:gd name="T0" fmla="*/ 54 w 56"/>
                <a:gd name="T1" fmla="*/ 11 h 27"/>
                <a:gd name="T2" fmla="*/ 43 w 56"/>
                <a:gd name="T3" fmla="*/ 1 h 27"/>
                <a:gd name="T4" fmla="*/ 41 w 56"/>
                <a:gd name="T5" fmla="*/ 0 h 27"/>
                <a:gd name="T6" fmla="*/ 15 w 56"/>
                <a:gd name="T7" fmla="*/ 0 h 27"/>
                <a:gd name="T8" fmla="*/ 13 w 56"/>
                <a:gd name="T9" fmla="*/ 1 h 27"/>
                <a:gd name="T10" fmla="*/ 2 w 56"/>
                <a:gd name="T11" fmla="*/ 11 h 27"/>
                <a:gd name="T12" fmla="*/ 2 w 56"/>
                <a:gd name="T13" fmla="*/ 11 h 27"/>
                <a:gd name="T14" fmla="*/ 0 w 56"/>
                <a:gd name="T15" fmla="*/ 18 h 27"/>
                <a:gd name="T16" fmla="*/ 0 w 56"/>
                <a:gd name="T17" fmla="*/ 22 h 27"/>
                <a:gd name="T18" fmla="*/ 9 w 56"/>
                <a:gd name="T19" fmla="*/ 27 h 27"/>
                <a:gd name="T20" fmla="*/ 47 w 56"/>
                <a:gd name="T21" fmla="*/ 27 h 27"/>
                <a:gd name="T22" fmla="*/ 56 w 56"/>
                <a:gd name="T23" fmla="*/ 22 h 27"/>
                <a:gd name="T24" fmla="*/ 56 w 56"/>
                <a:gd name="T25" fmla="*/ 18 h 27"/>
                <a:gd name="T26" fmla="*/ 54 w 56"/>
                <a:gd name="T27" fmla="*/ 11 h 27"/>
                <a:gd name="T28" fmla="*/ 48 w 56"/>
                <a:gd name="T29" fmla="*/ 19 h 27"/>
                <a:gd name="T30" fmla="*/ 48 w 56"/>
                <a:gd name="T31" fmla="*/ 19 h 27"/>
                <a:gd name="T32" fmla="*/ 47 w 56"/>
                <a:gd name="T33" fmla="*/ 19 h 27"/>
                <a:gd name="T34" fmla="*/ 9 w 56"/>
                <a:gd name="T35" fmla="*/ 19 h 27"/>
                <a:gd name="T36" fmla="*/ 8 w 56"/>
                <a:gd name="T37" fmla="*/ 19 h 27"/>
                <a:gd name="T38" fmla="*/ 8 w 56"/>
                <a:gd name="T39" fmla="*/ 19 h 27"/>
                <a:gd name="T40" fmla="*/ 8 w 56"/>
                <a:gd name="T41" fmla="*/ 18 h 27"/>
                <a:gd name="T42" fmla="*/ 8 w 56"/>
                <a:gd name="T43" fmla="*/ 17 h 27"/>
                <a:gd name="T44" fmla="*/ 8 w 56"/>
                <a:gd name="T45" fmla="*/ 17 h 27"/>
                <a:gd name="T46" fmla="*/ 17 w 56"/>
                <a:gd name="T47" fmla="*/ 8 h 27"/>
                <a:gd name="T48" fmla="*/ 39 w 56"/>
                <a:gd name="T49" fmla="*/ 8 h 27"/>
                <a:gd name="T50" fmla="*/ 48 w 56"/>
                <a:gd name="T51" fmla="*/ 17 h 27"/>
                <a:gd name="T52" fmla="*/ 48 w 56"/>
                <a:gd name="T53" fmla="*/ 18 h 27"/>
                <a:gd name="T54" fmla="*/ 48 w 56"/>
                <a:gd name="T55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27">
                  <a:moveTo>
                    <a:pt x="54" y="11"/>
                  </a:move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3"/>
                    <a:pt x="0" y="16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2" y="25"/>
                    <a:pt x="5" y="27"/>
                    <a:pt x="9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1" y="27"/>
                    <a:pt x="54" y="25"/>
                    <a:pt x="56" y="22"/>
                  </a:cubicBezTo>
                  <a:cubicBezTo>
                    <a:pt x="56" y="20"/>
                    <a:pt x="56" y="19"/>
                    <a:pt x="56" y="18"/>
                  </a:cubicBezTo>
                  <a:cubicBezTo>
                    <a:pt x="56" y="16"/>
                    <a:pt x="55" y="13"/>
                    <a:pt x="54" y="11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7" y="19"/>
                    <a:pt x="4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8"/>
                    <a:pt x="48" y="18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40"/>
            <p:cNvSpPr>
              <a:spLocks/>
            </p:cNvSpPr>
            <p:nvPr/>
          </p:nvSpPr>
          <p:spPr bwMode="auto">
            <a:xfrm>
              <a:off x="360223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Freeform 41"/>
            <p:cNvSpPr>
              <a:spLocks/>
            </p:cNvSpPr>
            <p:nvPr/>
          </p:nvSpPr>
          <p:spPr bwMode="auto">
            <a:xfrm>
              <a:off x="3811786" y="1116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Freeform 42"/>
            <p:cNvSpPr>
              <a:spLocks noEditPoints="1"/>
            </p:cNvSpPr>
            <p:nvPr/>
          </p:nvSpPr>
          <p:spPr bwMode="auto">
            <a:xfrm>
              <a:off x="3399036" y="581025"/>
              <a:ext cx="752475" cy="639763"/>
            </a:xfrm>
            <a:custGeom>
              <a:avLst/>
              <a:gdLst>
                <a:gd name="T0" fmla="*/ 186 w 200"/>
                <a:gd name="T1" fmla="*/ 132 h 170"/>
                <a:gd name="T2" fmla="*/ 179 w 200"/>
                <a:gd name="T3" fmla="*/ 126 h 170"/>
                <a:gd name="T4" fmla="*/ 184 w 200"/>
                <a:gd name="T5" fmla="*/ 111 h 170"/>
                <a:gd name="T6" fmla="*/ 177 w 200"/>
                <a:gd name="T7" fmla="*/ 92 h 170"/>
                <a:gd name="T8" fmla="*/ 168 w 200"/>
                <a:gd name="T9" fmla="*/ 87 h 170"/>
                <a:gd name="T10" fmla="*/ 168 w 200"/>
                <a:gd name="T11" fmla="*/ 9 h 170"/>
                <a:gd name="T12" fmla="*/ 158 w 200"/>
                <a:gd name="T13" fmla="*/ 0 h 170"/>
                <a:gd name="T14" fmla="*/ 10 w 200"/>
                <a:gd name="T15" fmla="*/ 0 h 170"/>
                <a:gd name="T16" fmla="*/ 0 w 200"/>
                <a:gd name="T17" fmla="*/ 9 h 170"/>
                <a:gd name="T18" fmla="*/ 0 w 200"/>
                <a:gd name="T19" fmla="*/ 107 h 170"/>
                <a:gd name="T20" fmla="*/ 10 w 200"/>
                <a:gd name="T21" fmla="*/ 116 h 170"/>
                <a:gd name="T22" fmla="*/ 77 w 200"/>
                <a:gd name="T23" fmla="*/ 116 h 170"/>
                <a:gd name="T24" fmla="*/ 103 w 200"/>
                <a:gd name="T25" fmla="*/ 116 h 170"/>
                <a:gd name="T26" fmla="*/ 114 w 200"/>
                <a:gd name="T27" fmla="*/ 116 h 170"/>
                <a:gd name="T28" fmla="*/ 134 w 200"/>
                <a:gd name="T29" fmla="*/ 116 h 170"/>
                <a:gd name="T30" fmla="*/ 138 w 200"/>
                <a:gd name="T31" fmla="*/ 125 h 170"/>
                <a:gd name="T32" fmla="*/ 131 w 200"/>
                <a:gd name="T33" fmla="*/ 132 h 170"/>
                <a:gd name="T34" fmla="*/ 117 w 200"/>
                <a:gd name="T35" fmla="*/ 166 h 170"/>
                <a:gd name="T36" fmla="*/ 118 w 200"/>
                <a:gd name="T37" fmla="*/ 169 h 170"/>
                <a:gd name="T38" fmla="*/ 121 w 200"/>
                <a:gd name="T39" fmla="*/ 170 h 170"/>
                <a:gd name="T40" fmla="*/ 196 w 200"/>
                <a:gd name="T41" fmla="*/ 170 h 170"/>
                <a:gd name="T42" fmla="*/ 199 w 200"/>
                <a:gd name="T43" fmla="*/ 169 h 170"/>
                <a:gd name="T44" fmla="*/ 200 w 200"/>
                <a:gd name="T45" fmla="*/ 166 h 170"/>
                <a:gd name="T46" fmla="*/ 186 w 200"/>
                <a:gd name="T47" fmla="*/ 132 h 170"/>
                <a:gd name="T48" fmla="*/ 175 w 200"/>
                <a:gd name="T49" fmla="*/ 110 h 170"/>
                <a:gd name="T50" fmla="*/ 159 w 200"/>
                <a:gd name="T51" fmla="*/ 126 h 170"/>
                <a:gd name="T52" fmla="*/ 143 w 200"/>
                <a:gd name="T53" fmla="*/ 110 h 170"/>
                <a:gd name="T54" fmla="*/ 159 w 200"/>
                <a:gd name="T55" fmla="*/ 94 h 170"/>
                <a:gd name="T56" fmla="*/ 175 w 200"/>
                <a:gd name="T57" fmla="*/ 110 h 170"/>
                <a:gd name="T58" fmla="*/ 134 w 200"/>
                <a:gd name="T59" fmla="*/ 104 h 170"/>
                <a:gd name="T60" fmla="*/ 19 w 200"/>
                <a:gd name="T61" fmla="*/ 104 h 170"/>
                <a:gd name="T62" fmla="*/ 11 w 200"/>
                <a:gd name="T63" fmla="*/ 97 h 170"/>
                <a:gd name="T64" fmla="*/ 11 w 200"/>
                <a:gd name="T65" fmla="*/ 19 h 170"/>
                <a:gd name="T66" fmla="*/ 19 w 200"/>
                <a:gd name="T67" fmla="*/ 11 h 170"/>
                <a:gd name="T68" fmla="*/ 151 w 200"/>
                <a:gd name="T69" fmla="*/ 11 h 170"/>
                <a:gd name="T70" fmla="*/ 159 w 200"/>
                <a:gd name="T71" fmla="*/ 19 h 170"/>
                <a:gd name="T72" fmla="*/ 159 w 200"/>
                <a:gd name="T73" fmla="*/ 85 h 170"/>
                <a:gd name="T74" fmla="*/ 158 w 200"/>
                <a:gd name="T75" fmla="*/ 85 h 170"/>
                <a:gd name="T76" fmla="*/ 134 w 200"/>
                <a:gd name="T77" fmla="*/ 104 h 170"/>
                <a:gd name="T78" fmla="*/ 126 w 200"/>
                <a:gd name="T79" fmla="*/ 162 h 170"/>
                <a:gd name="T80" fmla="*/ 137 w 200"/>
                <a:gd name="T81" fmla="*/ 137 h 170"/>
                <a:gd name="T82" fmla="*/ 143 w 200"/>
                <a:gd name="T83" fmla="*/ 131 h 170"/>
                <a:gd name="T84" fmla="*/ 145 w 200"/>
                <a:gd name="T85" fmla="*/ 130 h 170"/>
                <a:gd name="T86" fmla="*/ 158 w 200"/>
                <a:gd name="T87" fmla="*/ 134 h 170"/>
                <a:gd name="T88" fmla="*/ 172 w 200"/>
                <a:gd name="T89" fmla="*/ 130 h 170"/>
                <a:gd name="T90" fmla="*/ 173 w 200"/>
                <a:gd name="T91" fmla="*/ 131 h 170"/>
                <a:gd name="T92" fmla="*/ 180 w 200"/>
                <a:gd name="T93" fmla="*/ 137 h 170"/>
                <a:gd name="T94" fmla="*/ 191 w 200"/>
                <a:gd name="T95" fmla="*/ 162 h 170"/>
                <a:gd name="T96" fmla="*/ 126 w 200"/>
                <a:gd name="T97" fmla="*/ 16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0" h="170">
                  <a:moveTo>
                    <a:pt x="186" y="132"/>
                  </a:moveTo>
                  <a:cubicBezTo>
                    <a:pt x="184" y="130"/>
                    <a:pt x="182" y="127"/>
                    <a:pt x="179" y="126"/>
                  </a:cubicBezTo>
                  <a:cubicBezTo>
                    <a:pt x="182" y="121"/>
                    <a:pt x="184" y="116"/>
                    <a:pt x="184" y="111"/>
                  </a:cubicBezTo>
                  <a:cubicBezTo>
                    <a:pt x="184" y="103"/>
                    <a:pt x="181" y="97"/>
                    <a:pt x="177" y="92"/>
                  </a:cubicBezTo>
                  <a:cubicBezTo>
                    <a:pt x="174" y="90"/>
                    <a:pt x="171" y="88"/>
                    <a:pt x="168" y="87"/>
                  </a:cubicBezTo>
                  <a:cubicBezTo>
                    <a:pt x="168" y="9"/>
                    <a:pt x="168" y="9"/>
                    <a:pt x="168" y="9"/>
                  </a:cubicBezTo>
                  <a:cubicBezTo>
                    <a:pt x="168" y="4"/>
                    <a:pt x="163" y="0"/>
                    <a:pt x="15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5" y="116"/>
                    <a:pt x="10" y="116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103" y="116"/>
                    <a:pt x="103" y="116"/>
                    <a:pt x="103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20"/>
                    <a:pt x="136" y="123"/>
                    <a:pt x="138" y="125"/>
                  </a:cubicBezTo>
                  <a:cubicBezTo>
                    <a:pt x="135" y="127"/>
                    <a:pt x="133" y="130"/>
                    <a:pt x="131" y="132"/>
                  </a:cubicBezTo>
                  <a:cubicBezTo>
                    <a:pt x="123" y="141"/>
                    <a:pt x="118" y="153"/>
                    <a:pt x="117" y="166"/>
                  </a:cubicBezTo>
                  <a:cubicBezTo>
                    <a:pt x="117" y="167"/>
                    <a:pt x="117" y="168"/>
                    <a:pt x="118" y="169"/>
                  </a:cubicBezTo>
                  <a:cubicBezTo>
                    <a:pt x="119" y="170"/>
                    <a:pt x="120" y="170"/>
                    <a:pt x="121" y="170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197" y="170"/>
                    <a:pt x="198" y="170"/>
                    <a:pt x="199" y="169"/>
                  </a:cubicBezTo>
                  <a:cubicBezTo>
                    <a:pt x="200" y="168"/>
                    <a:pt x="200" y="167"/>
                    <a:pt x="200" y="166"/>
                  </a:cubicBezTo>
                  <a:cubicBezTo>
                    <a:pt x="199" y="153"/>
                    <a:pt x="194" y="141"/>
                    <a:pt x="186" y="132"/>
                  </a:cubicBezTo>
                  <a:close/>
                  <a:moveTo>
                    <a:pt x="175" y="110"/>
                  </a:moveTo>
                  <a:cubicBezTo>
                    <a:pt x="175" y="119"/>
                    <a:pt x="167" y="126"/>
                    <a:pt x="159" y="126"/>
                  </a:cubicBezTo>
                  <a:cubicBezTo>
                    <a:pt x="150" y="126"/>
                    <a:pt x="143" y="119"/>
                    <a:pt x="143" y="110"/>
                  </a:cubicBezTo>
                  <a:cubicBezTo>
                    <a:pt x="143" y="101"/>
                    <a:pt x="150" y="94"/>
                    <a:pt x="159" y="94"/>
                  </a:cubicBezTo>
                  <a:cubicBezTo>
                    <a:pt x="167" y="94"/>
                    <a:pt x="175" y="101"/>
                    <a:pt x="175" y="110"/>
                  </a:cubicBezTo>
                  <a:close/>
                  <a:moveTo>
                    <a:pt x="134" y="104"/>
                  </a:moveTo>
                  <a:cubicBezTo>
                    <a:pt x="19" y="104"/>
                    <a:pt x="19" y="104"/>
                    <a:pt x="19" y="104"/>
                  </a:cubicBezTo>
                  <a:cubicBezTo>
                    <a:pt x="15" y="104"/>
                    <a:pt x="11" y="101"/>
                    <a:pt x="11" y="9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5"/>
                    <a:pt x="15" y="11"/>
                    <a:pt x="19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5" y="11"/>
                    <a:pt x="159" y="15"/>
                    <a:pt x="159" y="19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46" y="85"/>
                    <a:pt x="136" y="93"/>
                    <a:pt x="134" y="104"/>
                  </a:cubicBezTo>
                  <a:close/>
                  <a:moveTo>
                    <a:pt x="126" y="162"/>
                  </a:moveTo>
                  <a:cubicBezTo>
                    <a:pt x="127" y="152"/>
                    <a:pt x="131" y="144"/>
                    <a:pt x="137" y="137"/>
                  </a:cubicBezTo>
                  <a:cubicBezTo>
                    <a:pt x="139" y="135"/>
                    <a:pt x="141" y="133"/>
                    <a:pt x="143" y="131"/>
                  </a:cubicBezTo>
                  <a:cubicBezTo>
                    <a:pt x="144" y="131"/>
                    <a:pt x="145" y="130"/>
                    <a:pt x="145" y="130"/>
                  </a:cubicBezTo>
                  <a:cubicBezTo>
                    <a:pt x="149" y="133"/>
                    <a:pt x="153" y="134"/>
                    <a:pt x="158" y="134"/>
                  </a:cubicBezTo>
                  <a:cubicBezTo>
                    <a:pt x="163" y="134"/>
                    <a:pt x="168" y="133"/>
                    <a:pt x="172" y="130"/>
                  </a:cubicBezTo>
                  <a:cubicBezTo>
                    <a:pt x="172" y="130"/>
                    <a:pt x="173" y="131"/>
                    <a:pt x="173" y="131"/>
                  </a:cubicBezTo>
                  <a:cubicBezTo>
                    <a:pt x="176" y="133"/>
                    <a:pt x="178" y="135"/>
                    <a:pt x="180" y="137"/>
                  </a:cubicBezTo>
                  <a:cubicBezTo>
                    <a:pt x="186" y="144"/>
                    <a:pt x="190" y="152"/>
                    <a:pt x="191" y="162"/>
                  </a:cubicBezTo>
                  <a:lnTo>
                    <a:pt x="126" y="16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8" name="그룹 177"/>
          <p:cNvGrpSpPr>
            <a:grpSpLocks noChangeAspect="1"/>
          </p:cNvGrpSpPr>
          <p:nvPr/>
        </p:nvGrpSpPr>
        <p:grpSpPr>
          <a:xfrm>
            <a:off x="740532" y="3573016"/>
            <a:ext cx="854057" cy="630451"/>
            <a:chOff x="1005791" y="3603728"/>
            <a:chExt cx="1042835" cy="769804"/>
          </a:xfrm>
        </p:grpSpPr>
        <p:sp>
          <p:nvSpPr>
            <p:cNvPr id="179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82" name="그룹 181"/>
          <p:cNvGrpSpPr>
            <a:grpSpLocks noChangeAspect="1"/>
          </p:cNvGrpSpPr>
          <p:nvPr/>
        </p:nvGrpSpPr>
        <p:grpSpPr>
          <a:xfrm>
            <a:off x="4484948" y="3610217"/>
            <a:ext cx="854057" cy="630451"/>
            <a:chOff x="1005791" y="3603728"/>
            <a:chExt cx="1042835" cy="769804"/>
          </a:xfrm>
        </p:grpSpPr>
        <p:sp>
          <p:nvSpPr>
            <p:cNvPr id="183" name="Freeform 696"/>
            <p:cNvSpPr>
              <a:spLocks noChangeAspect="1" noEditPoints="1"/>
            </p:cNvSpPr>
            <p:nvPr/>
          </p:nvSpPr>
          <p:spPr bwMode="auto">
            <a:xfrm flipH="1">
              <a:off x="1119665" y="3788156"/>
              <a:ext cx="572400" cy="383677"/>
            </a:xfrm>
            <a:custGeom>
              <a:avLst/>
              <a:gdLst>
                <a:gd name="T0" fmla="*/ 39 w 55"/>
                <a:gd name="T1" fmla="*/ 6 h 38"/>
                <a:gd name="T2" fmla="*/ 11 w 55"/>
                <a:gd name="T3" fmla="*/ 6 h 38"/>
                <a:gd name="T4" fmla="*/ 11 w 55"/>
                <a:gd name="T5" fmla="*/ 0 h 38"/>
                <a:gd name="T6" fmla="*/ 0 w 55"/>
                <a:gd name="T7" fmla="*/ 10 h 38"/>
                <a:gd name="T8" fmla="*/ 11 w 55"/>
                <a:gd name="T9" fmla="*/ 18 h 38"/>
                <a:gd name="T10" fmla="*/ 11 w 55"/>
                <a:gd name="T11" fmla="*/ 13 h 38"/>
                <a:gd name="T12" fmla="*/ 39 w 55"/>
                <a:gd name="T13" fmla="*/ 13 h 38"/>
                <a:gd name="T14" fmla="*/ 39 w 55"/>
                <a:gd name="T15" fmla="*/ 6 h 38"/>
                <a:gd name="T16" fmla="*/ 55 w 55"/>
                <a:gd name="T17" fmla="*/ 29 h 38"/>
                <a:gd name="T18" fmla="*/ 45 w 55"/>
                <a:gd name="T19" fmla="*/ 20 h 38"/>
                <a:gd name="T20" fmla="*/ 45 w 55"/>
                <a:gd name="T21" fmla="*/ 25 h 38"/>
                <a:gd name="T22" fmla="*/ 17 w 55"/>
                <a:gd name="T23" fmla="*/ 25 h 38"/>
                <a:gd name="T24" fmla="*/ 17 w 55"/>
                <a:gd name="T25" fmla="*/ 33 h 38"/>
                <a:gd name="T26" fmla="*/ 45 w 55"/>
                <a:gd name="T27" fmla="*/ 33 h 38"/>
                <a:gd name="T28" fmla="*/ 45 w 55"/>
                <a:gd name="T29" fmla="*/ 38 h 38"/>
                <a:gd name="T30" fmla="*/ 55 w 55"/>
                <a:gd name="T3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38">
                  <a:moveTo>
                    <a:pt x="39" y="6"/>
                  </a:moveTo>
                  <a:lnTo>
                    <a:pt x="11" y="6"/>
                  </a:lnTo>
                  <a:lnTo>
                    <a:pt x="11" y="0"/>
                  </a:lnTo>
                  <a:lnTo>
                    <a:pt x="0" y="10"/>
                  </a:lnTo>
                  <a:lnTo>
                    <a:pt x="11" y="18"/>
                  </a:lnTo>
                  <a:lnTo>
                    <a:pt x="11" y="13"/>
                  </a:lnTo>
                  <a:lnTo>
                    <a:pt x="39" y="13"/>
                  </a:lnTo>
                  <a:lnTo>
                    <a:pt x="39" y="6"/>
                  </a:lnTo>
                  <a:close/>
                  <a:moveTo>
                    <a:pt x="55" y="29"/>
                  </a:moveTo>
                  <a:lnTo>
                    <a:pt x="45" y="20"/>
                  </a:lnTo>
                  <a:lnTo>
                    <a:pt x="45" y="25"/>
                  </a:lnTo>
                  <a:lnTo>
                    <a:pt x="17" y="25"/>
                  </a:lnTo>
                  <a:lnTo>
                    <a:pt x="17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55" y="29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1005791" y="3603728"/>
              <a:ext cx="76570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Request</a:t>
              </a:r>
              <a:endPara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181140" y="4091678"/>
              <a:ext cx="867486" cy="28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Response</a:t>
              </a:r>
              <a:endParaRPr kumimoji="1"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3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59637</TotalTime>
  <Words>3032</Words>
  <Application>Microsoft Macintosh PowerPoint</Application>
  <PresentationFormat>A4 용지(210x297mm)</PresentationFormat>
  <Paragraphs>749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6" baseType="lpstr">
      <vt:lpstr>맑은 고딕</vt:lpstr>
      <vt:lpstr>Avenir Next Medium</vt:lpstr>
      <vt:lpstr>Courier New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Times New Roman</vt:lpstr>
      <vt:lpstr>Wingdings</vt:lpstr>
      <vt:lpstr>Arial</vt:lpstr>
      <vt:lpstr>디자인 사용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SKCC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lastModifiedBy>Microsoft Office 사용자</cp:lastModifiedBy>
  <cp:revision>2993</cp:revision>
  <cp:lastPrinted>2016-04-19T00:41:08Z</cp:lastPrinted>
  <dcterms:created xsi:type="dcterms:W3CDTF">2014-06-18T01:41:41Z</dcterms:created>
  <dcterms:modified xsi:type="dcterms:W3CDTF">2019-01-22T16:47:11Z</dcterms:modified>
</cp:coreProperties>
</file>